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56" r:id="rId2"/>
    <p:sldId id="278" r:id="rId3"/>
    <p:sldId id="271" r:id="rId4"/>
    <p:sldId id="272" r:id="rId5"/>
    <p:sldId id="273" r:id="rId6"/>
    <p:sldId id="274" r:id="rId7"/>
    <p:sldId id="275" r:id="rId8"/>
    <p:sldId id="279" r:id="rId9"/>
    <p:sldId id="277" r:id="rId10"/>
    <p:sldId id="266" r:id="rId11"/>
    <p:sldId id="27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2789"/>
    <a:srgbClr val="8E31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692C20-1FD3-44CE-BA59-2CCC3B0DE526}" v="8" dt="2020-09-22T16:30:05.1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/>
  </p:normalViewPr>
  <p:slideViewPr>
    <p:cSldViewPr snapToGrid="0">
      <p:cViewPr varScale="1">
        <p:scale>
          <a:sx n="94" d="100"/>
          <a:sy n="94" d="100"/>
        </p:scale>
        <p:origin x="2352" y="90"/>
      </p:cViewPr>
      <p:guideLst/>
    </p:cSldViewPr>
  </p:slideViewPr>
  <p:outlineViewPr>
    <p:cViewPr>
      <p:scale>
        <a:sx n="33" d="100"/>
        <a:sy n="33" d="100"/>
      </p:scale>
      <p:origin x="0" y="-32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692" y="2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Relationship Id="rId22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evor Cook" userId="9ef77aa08542aa0c" providerId="LiveId" clId="{04692C20-1FD3-44CE-BA59-2CCC3B0DE526}"/>
    <pc:docChg chg="undo redo custSel addSld delSld modSld sldOrd">
      <pc:chgData name="Trevor Cook" userId="9ef77aa08542aa0c" providerId="LiveId" clId="{04692C20-1FD3-44CE-BA59-2CCC3B0DE526}" dt="2020-09-22T16:33:48.414" v="1754" actId="20577"/>
      <pc:docMkLst>
        <pc:docMk/>
      </pc:docMkLst>
      <pc:sldChg chg="addSp modSp mod ord modNotesTx">
        <pc:chgData name="Trevor Cook" userId="9ef77aa08542aa0c" providerId="LiveId" clId="{04692C20-1FD3-44CE-BA59-2CCC3B0DE526}" dt="2020-09-22T16:31:58.953" v="1671" actId="20577"/>
        <pc:sldMkLst>
          <pc:docMk/>
          <pc:sldMk cId="2931319516" sldId="256"/>
        </pc:sldMkLst>
        <pc:spChg chg="mod">
          <ac:chgData name="Trevor Cook" userId="9ef77aa08542aa0c" providerId="LiveId" clId="{04692C20-1FD3-44CE-BA59-2CCC3B0DE526}" dt="2020-09-22T16:18:29.086" v="924"/>
          <ac:spMkLst>
            <pc:docMk/>
            <pc:sldMk cId="2931319516" sldId="256"/>
            <ac:spMk id="2" creationId="{A685F2A6-FAF2-4330-B116-65E1F5AEB044}"/>
          </ac:spMkLst>
        </pc:spChg>
        <pc:spChg chg="mod">
          <ac:chgData name="Trevor Cook" userId="9ef77aa08542aa0c" providerId="LiveId" clId="{04692C20-1FD3-44CE-BA59-2CCC3B0DE526}" dt="2020-09-22T16:20:22.733" v="1053" actId="20577"/>
          <ac:spMkLst>
            <pc:docMk/>
            <pc:sldMk cId="2931319516" sldId="256"/>
            <ac:spMk id="3" creationId="{FA4EA375-8F47-481B-BFF6-95B9436F5BE5}"/>
          </ac:spMkLst>
        </pc:spChg>
        <pc:spChg chg="add mod">
          <ac:chgData name="Trevor Cook" userId="9ef77aa08542aa0c" providerId="LiveId" clId="{04692C20-1FD3-44CE-BA59-2CCC3B0DE526}" dt="2020-09-22T16:31:58.953" v="1671" actId="20577"/>
          <ac:spMkLst>
            <pc:docMk/>
            <pc:sldMk cId="2931319516" sldId="256"/>
            <ac:spMk id="5" creationId="{C0838871-AA74-4F3E-9D8B-2305A0E83F9A}"/>
          </ac:spMkLst>
        </pc:spChg>
      </pc:sldChg>
      <pc:sldChg chg="modSp del mod">
        <pc:chgData name="Trevor Cook" userId="9ef77aa08542aa0c" providerId="LiveId" clId="{04692C20-1FD3-44CE-BA59-2CCC3B0DE526}" dt="2020-09-22T16:22:39.394" v="1073" actId="2696"/>
        <pc:sldMkLst>
          <pc:docMk/>
          <pc:sldMk cId="2322943108" sldId="257"/>
        </pc:sldMkLst>
        <pc:spChg chg="mod">
          <ac:chgData name="Trevor Cook" userId="9ef77aa08542aa0c" providerId="LiveId" clId="{04692C20-1FD3-44CE-BA59-2CCC3B0DE526}" dt="2020-09-22T04:11:29.025" v="67" actId="20577"/>
          <ac:spMkLst>
            <pc:docMk/>
            <pc:sldMk cId="2322943108" sldId="257"/>
            <ac:spMk id="3" creationId="{DBA3DAD4-91AC-4878-9F8F-1A0D6B7EC756}"/>
          </ac:spMkLst>
        </pc:spChg>
      </pc:sldChg>
      <pc:sldChg chg="del">
        <pc:chgData name="Trevor Cook" userId="9ef77aa08542aa0c" providerId="LiveId" clId="{04692C20-1FD3-44CE-BA59-2CCC3B0DE526}" dt="2020-09-22T04:12:15.744" v="69" actId="47"/>
        <pc:sldMkLst>
          <pc:docMk/>
          <pc:sldMk cId="1106914620" sldId="261"/>
        </pc:sldMkLst>
      </pc:sldChg>
      <pc:sldChg chg="del">
        <pc:chgData name="Trevor Cook" userId="9ef77aa08542aa0c" providerId="LiveId" clId="{04692C20-1FD3-44CE-BA59-2CCC3B0DE526}" dt="2020-09-22T04:12:15.744" v="69" actId="47"/>
        <pc:sldMkLst>
          <pc:docMk/>
          <pc:sldMk cId="2918294296" sldId="262"/>
        </pc:sldMkLst>
      </pc:sldChg>
      <pc:sldChg chg="del">
        <pc:chgData name="Trevor Cook" userId="9ef77aa08542aa0c" providerId="LiveId" clId="{04692C20-1FD3-44CE-BA59-2CCC3B0DE526}" dt="2020-09-22T04:12:15.744" v="69" actId="47"/>
        <pc:sldMkLst>
          <pc:docMk/>
          <pc:sldMk cId="2382011968" sldId="263"/>
        </pc:sldMkLst>
      </pc:sldChg>
      <pc:sldChg chg="del">
        <pc:chgData name="Trevor Cook" userId="9ef77aa08542aa0c" providerId="LiveId" clId="{04692C20-1FD3-44CE-BA59-2CCC3B0DE526}" dt="2020-09-22T04:12:15.744" v="69" actId="47"/>
        <pc:sldMkLst>
          <pc:docMk/>
          <pc:sldMk cId="381575632" sldId="264"/>
        </pc:sldMkLst>
      </pc:sldChg>
      <pc:sldChg chg="del">
        <pc:chgData name="Trevor Cook" userId="9ef77aa08542aa0c" providerId="LiveId" clId="{04692C20-1FD3-44CE-BA59-2CCC3B0DE526}" dt="2020-09-22T04:12:15.744" v="69" actId="47"/>
        <pc:sldMkLst>
          <pc:docMk/>
          <pc:sldMk cId="3251199435" sldId="265"/>
        </pc:sldMkLst>
      </pc:sldChg>
      <pc:sldChg chg="addSp delSp modSp mod">
        <pc:chgData name="Trevor Cook" userId="9ef77aa08542aa0c" providerId="LiveId" clId="{04692C20-1FD3-44CE-BA59-2CCC3B0DE526}" dt="2020-09-22T16:32:19.185" v="1675" actId="22"/>
        <pc:sldMkLst>
          <pc:docMk/>
          <pc:sldMk cId="3033293195" sldId="266"/>
        </pc:sldMkLst>
        <pc:spChg chg="mod">
          <ac:chgData name="Trevor Cook" userId="9ef77aa08542aa0c" providerId="LiveId" clId="{04692C20-1FD3-44CE-BA59-2CCC3B0DE526}" dt="2020-09-22T04:12:27.279" v="73" actId="20577"/>
          <ac:spMkLst>
            <pc:docMk/>
            <pc:sldMk cId="3033293195" sldId="266"/>
            <ac:spMk id="2" creationId="{0841D906-813A-4A7A-B498-22FEE699A226}"/>
          </ac:spMkLst>
        </pc:spChg>
        <pc:spChg chg="add del">
          <ac:chgData name="Trevor Cook" userId="9ef77aa08542aa0c" providerId="LiveId" clId="{04692C20-1FD3-44CE-BA59-2CCC3B0DE526}" dt="2020-09-22T16:32:18.793" v="1674" actId="478"/>
          <ac:spMkLst>
            <pc:docMk/>
            <pc:sldMk cId="3033293195" sldId="266"/>
            <ac:spMk id="5" creationId="{1D392C84-06D5-449D-9B8E-8A1655E56B32}"/>
          </ac:spMkLst>
        </pc:spChg>
        <pc:spChg chg="add del">
          <ac:chgData name="Trevor Cook" userId="9ef77aa08542aa0c" providerId="LiveId" clId="{04692C20-1FD3-44CE-BA59-2CCC3B0DE526}" dt="2020-09-22T16:32:16.416" v="1673" actId="22"/>
          <ac:spMkLst>
            <pc:docMk/>
            <pc:sldMk cId="3033293195" sldId="266"/>
            <ac:spMk id="7" creationId="{50B289F5-422C-446E-A7EB-D31A4E2B6A77}"/>
          </ac:spMkLst>
        </pc:spChg>
        <pc:spChg chg="add">
          <ac:chgData name="Trevor Cook" userId="9ef77aa08542aa0c" providerId="LiveId" clId="{04692C20-1FD3-44CE-BA59-2CCC3B0DE526}" dt="2020-09-22T16:32:19.185" v="1675" actId="22"/>
          <ac:spMkLst>
            <pc:docMk/>
            <pc:sldMk cId="3033293195" sldId="266"/>
            <ac:spMk id="9" creationId="{D9913B31-48CB-4CCA-BDE8-5EF8EC794DAD}"/>
          </ac:spMkLst>
        </pc:spChg>
      </pc:sldChg>
      <pc:sldChg chg="del">
        <pc:chgData name="Trevor Cook" userId="9ef77aa08542aa0c" providerId="LiveId" clId="{04692C20-1FD3-44CE-BA59-2CCC3B0DE526}" dt="2020-09-22T04:10:57.067" v="27" actId="47"/>
        <pc:sldMkLst>
          <pc:docMk/>
          <pc:sldMk cId="802215505" sldId="267"/>
        </pc:sldMkLst>
      </pc:sldChg>
      <pc:sldChg chg="del">
        <pc:chgData name="Trevor Cook" userId="9ef77aa08542aa0c" providerId="LiveId" clId="{04692C20-1FD3-44CE-BA59-2CCC3B0DE526}" dt="2020-09-22T04:12:15.744" v="69" actId="47"/>
        <pc:sldMkLst>
          <pc:docMk/>
          <pc:sldMk cId="4231822285" sldId="269"/>
        </pc:sldMkLst>
      </pc:sldChg>
      <pc:sldChg chg="del">
        <pc:chgData name="Trevor Cook" userId="9ef77aa08542aa0c" providerId="LiveId" clId="{04692C20-1FD3-44CE-BA59-2CCC3B0DE526}" dt="2020-09-22T04:12:22.041" v="70" actId="47"/>
        <pc:sldMkLst>
          <pc:docMk/>
          <pc:sldMk cId="4011543451" sldId="270"/>
        </pc:sldMkLst>
      </pc:sldChg>
      <pc:sldChg chg="modSp mod modNotesTx">
        <pc:chgData name="Trevor Cook" userId="9ef77aa08542aa0c" providerId="LiveId" clId="{04692C20-1FD3-44CE-BA59-2CCC3B0DE526}" dt="2020-09-22T16:33:48.414" v="1754" actId="20577"/>
        <pc:sldMkLst>
          <pc:docMk/>
          <pc:sldMk cId="2129468664" sldId="271"/>
        </pc:sldMkLst>
        <pc:spChg chg="mod">
          <ac:chgData name="Trevor Cook" userId="9ef77aa08542aa0c" providerId="LiveId" clId="{04692C20-1FD3-44CE-BA59-2CCC3B0DE526}" dt="2020-09-22T04:44:51.571" v="287" actId="20577"/>
          <ac:spMkLst>
            <pc:docMk/>
            <pc:sldMk cId="2129468664" sldId="271"/>
            <ac:spMk id="2" creationId="{2A768EC2-3B17-4969-9A76-2D1102463D89}"/>
          </ac:spMkLst>
        </pc:spChg>
        <pc:spChg chg="mod">
          <ac:chgData name="Trevor Cook" userId="9ef77aa08542aa0c" providerId="LiveId" clId="{04692C20-1FD3-44CE-BA59-2CCC3B0DE526}" dt="2020-09-22T16:23:00.537" v="1099" actId="20577"/>
          <ac:spMkLst>
            <pc:docMk/>
            <pc:sldMk cId="2129468664" sldId="271"/>
            <ac:spMk id="3" creationId="{16799CB2-EB3A-4834-9F09-6E496BAC3FAA}"/>
          </ac:spMkLst>
        </pc:spChg>
      </pc:sldChg>
      <pc:sldChg chg="del ord">
        <pc:chgData name="Trevor Cook" userId="9ef77aa08542aa0c" providerId="LiveId" clId="{04692C20-1FD3-44CE-BA59-2CCC3B0DE526}" dt="2020-09-22T04:12:22.041" v="70" actId="47"/>
        <pc:sldMkLst>
          <pc:docMk/>
          <pc:sldMk cId="2936316973" sldId="272"/>
        </pc:sldMkLst>
      </pc:sldChg>
      <pc:sldChg chg="modSp new mod">
        <pc:chgData name="Trevor Cook" userId="9ef77aa08542aa0c" providerId="LiveId" clId="{04692C20-1FD3-44CE-BA59-2CCC3B0DE526}" dt="2020-09-22T16:25:01.313" v="1130" actId="20577"/>
        <pc:sldMkLst>
          <pc:docMk/>
          <pc:sldMk cId="3297281690" sldId="272"/>
        </pc:sldMkLst>
        <pc:spChg chg="mod">
          <ac:chgData name="Trevor Cook" userId="9ef77aa08542aa0c" providerId="LiveId" clId="{04692C20-1FD3-44CE-BA59-2CCC3B0DE526}" dt="2020-09-22T16:25:01.313" v="1130" actId="20577"/>
          <ac:spMkLst>
            <pc:docMk/>
            <pc:sldMk cId="3297281690" sldId="272"/>
            <ac:spMk id="2" creationId="{A8023C02-E94F-4EF7-8AF7-CD0DF49B0D5B}"/>
          </ac:spMkLst>
        </pc:spChg>
        <pc:spChg chg="mod">
          <ac:chgData name="Trevor Cook" userId="9ef77aa08542aa0c" providerId="LiveId" clId="{04692C20-1FD3-44CE-BA59-2CCC3B0DE526}" dt="2020-09-22T16:24:48.266" v="1124" actId="20577"/>
          <ac:spMkLst>
            <pc:docMk/>
            <pc:sldMk cId="3297281690" sldId="272"/>
            <ac:spMk id="3" creationId="{C138FFB9-4139-4FFC-BA25-0958E8E4207A}"/>
          </ac:spMkLst>
        </pc:spChg>
      </pc:sldChg>
      <pc:sldChg chg="modSp new mod modNotesTx">
        <pc:chgData name="Trevor Cook" userId="9ef77aa08542aa0c" providerId="LiveId" clId="{04692C20-1FD3-44CE-BA59-2CCC3B0DE526}" dt="2020-09-22T16:26:03.377" v="1243" actId="20577"/>
        <pc:sldMkLst>
          <pc:docMk/>
          <pc:sldMk cId="2021057579" sldId="273"/>
        </pc:sldMkLst>
        <pc:spChg chg="mod">
          <ac:chgData name="Trevor Cook" userId="9ef77aa08542aa0c" providerId="LiveId" clId="{04692C20-1FD3-44CE-BA59-2CCC3B0DE526}" dt="2020-09-22T15:19:34.243" v="716" actId="20577"/>
          <ac:spMkLst>
            <pc:docMk/>
            <pc:sldMk cId="2021057579" sldId="273"/>
            <ac:spMk id="2" creationId="{8AC17BE4-4A7B-45A5-BB28-4497A9A74882}"/>
          </ac:spMkLst>
        </pc:spChg>
        <pc:spChg chg="mod">
          <ac:chgData name="Trevor Cook" userId="9ef77aa08542aa0c" providerId="LiveId" clId="{04692C20-1FD3-44CE-BA59-2CCC3B0DE526}" dt="2020-09-22T15:19:57.246" v="754" actId="20577"/>
          <ac:spMkLst>
            <pc:docMk/>
            <pc:sldMk cId="2021057579" sldId="273"/>
            <ac:spMk id="3" creationId="{F264DADC-5750-469F-A904-3C0F97211134}"/>
          </ac:spMkLst>
        </pc:spChg>
      </pc:sldChg>
      <pc:sldChg chg="del">
        <pc:chgData name="Trevor Cook" userId="9ef77aa08542aa0c" providerId="LiveId" clId="{04692C20-1FD3-44CE-BA59-2CCC3B0DE526}" dt="2020-09-22T04:12:15.744" v="69" actId="47"/>
        <pc:sldMkLst>
          <pc:docMk/>
          <pc:sldMk cId="997005096" sldId="274"/>
        </pc:sldMkLst>
      </pc:sldChg>
      <pc:sldChg chg="addSp delSp modSp new mod modNotesTx">
        <pc:chgData name="Trevor Cook" userId="9ef77aa08542aa0c" providerId="LiveId" clId="{04692C20-1FD3-44CE-BA59-2CCC3B0DE526}" dt="2020-09-22T16:29:52.777" v="1506" actId="20577"/>
        <pc:sldMkLst>
          <pc:docMk/>
          <pc:sldMk cId="1222204467" sldId="274"/>
        </pc:sldMkLst>
        <pc:spChg chg="mod">
          <ac:chgData name="Trevor Cook" userId="9ef77aa08542aa0c" providerId="LiveId" clId="{04692C20-1FD3-44CE-BA59-2CCC3B0DE526}" dt="2020-09-22T16:29:52.777" v="1506" actId="20577"/>
          <ac:spMkLst>
            <pc:docMk/>
            <pc:sldMk cId="1222204467" sldId="274"/>
            <ac:spMk id="2" creationId="{8D9CF56E-4B89-446D-9972-A6D67871A9C6}"/>
          </ac:spMkLst>
        </pc:spChg>
        <pc:spChg chg="mod">
          <ac:chgData name="Trevor Cook" userId="9ef77aa08542aa0c" providerId="LiveId" clId="{04692C20-1FD3-44CE-BA59-2CCC3B0DE526}" dt="2020-09-22T04:45:10.495" v="314" actId="20577"/>
          <ac:spMkLst>
            <pc:docMk/>
            <pc:sldMk cId="1222204467" sldId="274"/>
            <ac:spMk id="3" creationId="{34E6BD7C-E0F2-494A-A21A-C6993496AAE2}"/>
          </ac:spMkLst>
        </pc:spChg>
        <pc:spChg chg="add del">
          <ac:chgData name="Trevor Cook" userId="9ef77aa08542aa0c" providerId="LiveId" clId="{04692C20-1FD3-44CE-BA59-2CCC3B0DE526}" dt="2020-09-22T16:21:06.678" v="1069" actId="22"/>
          <ac:spMkLst>
            <pc:docMk/>
            <pc:sldMk cId="1222204467" sldId="274"/>
            <ac:spMk id="5" creationId="{309BAB27-08FA-4B9E-AB6F-3571676326A1}"/>
          </ac:spMkLst>
        </pc:spChg>
      </pc:sldChg>
      <pc:sldChg chg="del">
        <pc:chgData name="Trevor Cook" userId="9ef77aa08542aa0c" providerId="LiveId" clId="{04692C20-1FD3-44CE-BA59-2CCC3B0DE526}" dt="2020-09-22T04:12:15.744" v="69" actId="47"/>
        <pc:sldMkLst>
          <pc:docMk/>
          <pc:sldMk cId="939979765" sldId="275"/>
        </pc:sldMkLst>
      </pc:sldChg>
      <pc:sldChg chg="addSp delSp modSp new mod modNotesTx">
        <pc:chgData name="Trevor Cook" userId="9ef77aa08542aa0c" providerId="LiveId" clId="{04692C20-1FD3-44CE-BA59-2CCC3B0DE526}" dt="2020-09-22T16:30:06.490" v="1516" actId="20577"/>
        <pc:sldMkLst>
          <pc:docMk/>
          <pc:sldMk cId="2897965276" sldId="275"/>
        </pc:sldMkLst>
        <pc:spChg chg="mod">
          <ac:chgData name="Trevor Cook" userId="9ef77aa08542aa0c" providerId="LiveId" clId="{04692C20-1FD3-44CE-BA59-2CCC3B0DE526}" dt="2020-09-22T15:18:22.868" v="645" actId="20577"/>
          <ac:spMkLst>
            <pc:docMk/>
            <pc:sldMk cId="2897965276" sldId="275"/>
            <ac:spMk id="2" creationId="{EFFECE38-48DC-4DAD-AF02-589071E11279}"/>
          </ac:spMkLst>
        </pc:spChg>
        <pc:spChg chg="mod">
          <ac:chgData name="Trevor Cook" userId="9ef77aa08542aa0c" providerId="LiveId" clId="{04692C20-1FD3-44CE-BA59-2CCC3B0DE526}" dt="2020-09-22T16:28:20.350" v="1409" actId="20577"/>
          <ac:spMkLst>
            <pc:docMk/>
            <pc:sldMk cId="2897965276" sldId="275"/>
            <ac:spMk id="3" creationId="{B8899D15-CD6C-4784-B73F-06E501EAC399}"/>
          </ac:spMkLst>
        </pc:spChg>
        <pc:spChg chg="add del">
          <ac:chgData name="Trevor Cook" userId="9ef77aa08542aa0c" providerId="LiveId" clId="{04692C20-1FD3-44CE-BA59-2CCC3B0DE526}" dt="2020-09-22T16:21:06.881" v="1070" actId="22"/>
          <ac:spMkLst>
            <pc:docMk/>
            <pc:sldMk cId="2897965276" sldId="275"/>
            <ac:spMk id="5" creationId="{CEE0BD75-D133-40A9-A77F-3B1D9593E132}"/>
          </ac:spMkLst>
        </pc:spChg>
      </pc:sldChg>
      <pc:sldChg chg="addSp delSp modSp new mod modClrScheme chgLayout">
        <pc:chgData name="Trevor Cook" userId="9ef77aa08542aa0c" providerId="LiveId" clId="{04692C20-1FD3-44CE-BA59-2CCC3B0DE526}" dt="2020-09-22T16:21:44.153" v="1072" actId="207"/>
        <pc:sldMkLst>
          <pc:docMk/>
          <pc:sldMk cId="3605506945" sldId="276"/>
        </pc:sldMkLst>
        <pc:spChg chg="del">
          <ac:chgData name="Trevor Cook" userId="9ef77aa08542aa0c" providerId="LiveId" clId="{04692C20-1FD3-44CE-BA59-2CCC3B0DE526}" dt="2020-09-22T15:28:40.676" v="757" actId="700"/>
          <ac:spMkLst>
            <pc:docMk/>
            <pc:sldMk cId="3605506945" sldId="276"/>
            <ac:spMk id="2" creationId="{2292C21C-67D0-455C-BEEF-2662D2413C86}"/>
          </ac:spMkLst>
        </pc:spChg>
        <pc:spChg chg="del">
          <ac:chgData name="Trevor Cook" userId="9ef77aa08542aa0c" providerId="LiveId" clId="{04692C20-1FD3-44CE-BA59-2CCC3B0DE526}" dt="2020-09-22T15:28:40.676" v="757" actId="700"/>
          <ac:spMkLst>
            <pc:docMk/>
            <pc:sldMk cId="3605506945" sldId="276"/>
            <ac:spMk id="3" creationId="{8C53D1B0-1562-41BA-A202-1CF6A4530690}"/>
          </ac:spMkLst>
        </pc:spChg>
        <pc:picChg chg="add del mod">
          <ac:chgData name="Trevor Cook" userId="9ef77aa08542aa0c" providerId="LiveId" clId="{04692C20-1FD3-44CE-BA59-2CCC3B0DE526}" dt="2020-09-22T16:21:44.153" v="1072" actId="207"/>
          <ac:picMkLst>
            <pc:docMk/>
            <pc:sldMk cId="3605506945" sldId="276"/>
            <ac:picMk id="5" creationId="{8BAA95EF-DC29-4079-80BA-290C528DAE44}"/>
          </ac:picMkLst>
        </pc:picChg>
      </pc:sldChg>
      <pc:sldChg chg="addSp delSp modSp new mod">
        <pc:chgData name="Trevor Cook" userId="9ef77aa08542aa0c" providerId="LiveId" clId="{04692C20-1FD3-44CE-BA59-2CCC3B0DE526}" dt="2020-09-22T16:21:09.124" v="1071" actId="22"/>
        <pc:sldMkLst>
          <pc:docMk/>
          <pc:sldMk cId="3172234006" sldId="277"/>
        </pc:sldMkLst>
        <pc:spChg chg="mod">
          <ac:chgData name="Trevor Cook" userId="9ef77aa08542aa0c" providerId="LiveId" clId="{04692C20-1FD3-44CE-BA59-2CCC3B0DE526}" dt="2020-09-22T16:13:17.648" v="774" actId="20577"/>
          <ac:spMkLst>
            <pc:docMk/>
            <pc:sldMk cId="3172234006" sldId="277"/>
            <ac:spMk id="2" creationId="{6A092FC8-BC6D-47FB-868B-35476648B3E2}"/>
          </ac:spMkLst>
        </pc:spChg>
        <pc:spChg chg="mod">
          <ac:chgData name="Trevor Cook" userId="9ef77aa08542aa0c" providerId="LiveId" clId="{04692C20-1FD3-44CE-BA59-2CCC3B0DE526}" dt="2020-09-22T16:13:45.302" v="795" actId="5793"/>
          <ac:spMkLst>
            <pc:docMk/>
            <pc:sldMk cId="3172234006" sldId="277"/>
            <ac:spMk id="3" creationId="{4EE988FD-2763-4573-8F19-AD9011F0B957}"/>
          </ac:spMkLst>
        </pc:spChg>
        <pc:spChg chg="add del">
          <ac:chgData name="Trevor Cook" userId="9ef77aa08542aa0c" providerId="LiveId" clId="{04692C20-1FD3-44CE-BA59-2CCC3B0DE526}" dt="2020-09-22T16:21:09.124" v="1071" actId="22"/>
          <ac:spMkLst>
            <pc:docMk/>
            <pc:sldMk cId="3172234006" sldId="277"/>
            <ac:spMk id="5" creationId="{694B1CC8-4F9D-45C7-98C4-DCDF51DE614E}"/>
          </ac:spMkLst>
        </pc:spChg>
      </pc:sldChg>
      <pc:sldChg chg="addSp delSp modSp new mod modClrScheme chgLayout">
        <pc:chgData name="Trevor Cook" userId="9ef77aa08542aa0c" providerId="LiveId" clId="{04692C20-1FD3-44CE-BA59-2CCC3B0DE526}" dt="2020-09-22T16:31:30.950" v="1631" actId="20577"/>
        <pc:sldMkLst>
          <pc:docMk/>
          <pc:sldMk cId="283356705" sldId="278"/>
        </pc:sldMkLst>
        <pc:spChg chg="del">
          <ac:chgData name="Trevor Cook" userId="9ef77aa08542aa0c" providerId="LiveId" clId="{04692C20-1FD3-44CE-BA59-2CCC3B0DE526}" dt="2020-09-22T16:16:05.134" v="830" actId="700"/>
          <ac:spMkLst>
            <pc:docMk/>
            <pc:sldMk cId="283356705" sldId="278"/>
            <ac:spMk id="2" creationId="{91267FDB-F665-40CF-A7D8-538FF861DF28}"/>
          </ac:spMkLst>
        </pc:spChg>
        <pc:spChg chg="del">
          <ac:chgData name="Trevor Cook" userId="9ef77aa08542aa0c" providerId="LiveId" clId="{04692C20-1FD3-44CE-BA59-2CCC3B0DE526}" dt="2020-09-22T16:16:05.134" v="830" actId="700"/>
          <ac:spMkLst>
            <pc:docMk/>
            <pc:sldMk cId="283356705" sldId="278"/>
            <ac:spMk id="3" creationId="{7DAEA5B1-4092-48CE-BC43-783A9C6243BF}"/>
          </ac:spMkLst>
        </pc:spChg>
        <pc:spChg chg="add mod ord">
          <ac:chgData name="Trevor Cook" userId="9ef77aa08542aa0c" providerId="LiveId" clId="{04692C20-1FD3-44CE-BA59-2CCC3B0DE526}" dt="2020-09-22T16:18:44.184" v="944" actId="20577"/>
          <ac:spMkLst>
            <pc:docMk/>
            <pc:sldMk cId="283356705" sldId="278"/>
            <ac:spMk id="4" creationId="{415992C5-07E0-4585-8477-3A187D7524D1}"/>
          </ac:spMkLst>
        </pc:spChg>
        <pc:spChg chg="add mod ord">
          <ac:chgData name="Trevor Cook" userId="9ef77aa08542aa0c" providerId="LiveId" clId="{04692C20-1FD3-44CE-BA59-2CCC3B0DE526}" dt="2020-09-22T16:31:30.950" v="1631" actId="20577"/>
          <ac:spMkLst>
            <pc:docMk/>
            <pc:sldMk cId="283356705" sldId="278"/>
            <ac:spMk id="5" creationId="{111BFFEF-139E-46E3-9DAD-CEC5E178FB9E}"/>
          </ac:spMkLst>
        </pc:spChg>
      </pc:sldChg>
      <pc:sldChg chg="modSp new mod">
        <pc:chgData name="Trevor Cook" userId="9ef77aa08542aa0c" providerId="LiveId" clId="{04692C20-1FD3-44CE-BA59-2CCC3B0DE526}" dt="2020-09-22T16:31:08.931" v="1624" actId="20577"/>
        <pc:sldMkLst>
          <pc:docMk/>
          <pc:sldMk cId="1179833476" sldId="279"/>
        </pc:sldMkLst>
        <pc:spChg chg="mod">
          <ac:chgData name="Trevor Cook" userId="9ef77aa08542aa0c" providerId="LiveId" clId="{04692C20-1FD3-44CE-BA59-2CCC3B0DE526}" dt="2020-09-22T16:29:58.689" v="1511" actId="20577"/>
          <ac:spMkLst>
            <pc:docMk/>
            <pc:sldMk cId="1179833476" sldId="279"/>
            <ac:spMk id="2" creationId="{19E3DC38-767A-437C-8DDE-210F27923794}"/>
          </ac:spMkLst>
        </pc:spChg>
        <pc:spChg chg="mod">
          <ac:chgData name="Trevor Cook" userId="9ef77aa08542aa0c" providerId="LiveId" clId="{04692C20-1FD3-44CE-BA59-2CCC3B0DE526}" dt="2020-09-22T16:31:08.931" v="1624" actId="20577"/>
          <ac:spMkLst>
            <pc:docMk/>
            <pc:sldMk cId="1179833476" sldId="279"/>
            <ac:spMk id="3" creationId="{EECC8FF2-A8B8-4FB8-B9A7-76BDBFFFA8B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741A28-487C-42B2-B847-043934922CBF}" type="datetimeFigureOut">
              <a:rPr lang="en-CA" smtClean="0"/>
              <a:t>2020-09-21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88C77-43EB-4A55-8860-A01F45AB40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1737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content is proprietary and may not be reused unless authorized in writing.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88C77-43EB-4A55-8860-A01F45AB405B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560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Talk about the generation of a DAX query when filtering is done via a slicer.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88C77-43EB-4A55-8860-A01F45AB405B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39939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SUM(Financial[Sales])  works in an visual and will be filters by dimensions as long as they are connected to the model.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88C77-43EB-4A55-8860-A01F45AB405B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784302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Measure: Add measure to visual to show row level filtering.</a:t>
            </a:r>
          </a:p>
          <a:p>
            <a:r>
              <a:rPr lang="en-US" dirty="0"/>
              <a:t>Column: </a:t>
            </a:r>
          </a:p>
          <a:p>
            <a:r>
              <a:rPr lang="en-US" dirty="0"/>
              <a:t>    1) Add same code to Calculated Column </a:t>
            </a:r>
            <a:r>
              <a:rPr lang="en-US" b="1" dirty="0"/>
              <a:t>IN TABLE VIEW </a:t>
            </a:r>
            <a:r>
              <a:rPr lang="en-US" dirty="0"/>
              <a:t>to show lack of row level filtering.</a:t>
            </a:r>
          </a:p>
          <a:p>
            <a:r>
              <a:rPr lang="en-US" dirty="0"/>
              <a:t>    2) Wrap CALCULATE around measure in column.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88C77-43EB-4A55-8860-A01F45AB405B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084478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88C77-43EB-4A55-8860-A01F45AB405B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0894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E1D29-5AE3-41AB-A0B9-F31D5291E4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F269F1-65CA-417F-ABF0-6E84FD6AF8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6D8C02-E751-423E-B6D7-DB2EDBD66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0A79C-F05C-4C36-A352-C420B98E4441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993247-8C85-40CE-B9C3-AA68F0762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3B8518-EF41-491C-8876-4F47B5B65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57385-AB2D-4A1C-8153-31B6E9FE0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759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0AE18-FB21-464B-9093-E9496A270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7CA8F9-DFE8-43D7-94F8-41DABF8D2C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75AB5C-ADCD-4DD4-8C36-23BFF7B5C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0A79C-F05C-4C36-A352-C420B98E4441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1DAB21-79A5-4034-893B-897AD5368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4A3AC3-D390-4328-BF7A-25406F86D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57385-AB2D-4A1C-8153-31B6E9FE0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104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84D73E-0F75-41FE-B78D-6060DF3547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86A848-3F09-47E1-8446-E56FBF4BBF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C140B9-3A7B-413E-8D30-BD654CA22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0A79C-F05C-4C36-A352-C420B98E4441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F2823E-8143-4BA9-A18C-B4C7FE685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D9669B-F3FE-49CE-BC97-D2D205E06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57385-AB2D-4A1C-8153-31B6E9FE0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445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4ED5E-BE52-43FB-9CD6-233962D45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75E311-AE3A-4B2D-AB1F-A25D2AB206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7712F8-D9B8-4034-B232-366BB80DB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0A79C-F05C-4C36-A352-C420B98E4441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03B9F8-1D98-433F-8ECA-21E1C89C6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CAACB1-F248-4F56-BD13-E2D89C708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57385-AB2D-4A1C-8153-31B6E9FE0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731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17E08-FD42-4F2A-B5A0-6209C33AB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AE72D0-EAA8-46A8-850D-4BDBEDA5D0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1B556-30A6-42A4-8C49-1AC629250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0A79C-F05C-4C36-A352-C420B98E4441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0685B1-D9CE-47C6-97BC-21EC74400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4BF465-276B-4BE7-A3BD-5DF49F8DA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57385-AB2D-4A1C-8153-31B6E9FE0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116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1B9AA-F4E1-47BA-8E49-6E2DA3A19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2643C8-FFAC-47B1-8875-F53BC4AA2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BC5E96-8C11-49EC-B3D7-0D50FF608F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6F2640-B9CE-4586-8F8F-915D0DB35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0A79C-F05C-4C36-A352-C420B98E4441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B9E33B-40DB-4EB5-B77C-5D80A126C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768912-1306-46E9-ADB8-AE36449BF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57385-AB2D-4A1C-8153-31B6E9FE0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70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153A6-89C7-432A-B2FA-30CFF62EA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A9E2B4-C4D4-4FE9-9C2D-5C5BD383DD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78D8FD-48AE-4E47-820D-94D4768434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03BE2E-9B64-49A5-8FB2-2A8A7BAF69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76FE6B-63A4-4439-9AF7-9AED3885D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0D7CD1-C132-46E8-9E56-2C6436365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0A79C-F05C-4C36-A352-C420B98E4441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6BB8DD-311B-4644-9036-12AD984CD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7B236A-CE7E-4263-93E4-D90CC9F60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57385-AB2D-4A1C-8153-31B6E9FE0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539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03330-63F1-4208-9A85-A0CB73356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6FE482-0384-483C-B689-FDEE50562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0A79C-F05C-4C36-A352-C420B98E4441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F2C3AD-BB9D-4764-9C60-D06F44762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D2640D-219B-4E18-A923-F8EDA285A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57385-AB2D-4A1C-8153-31B6E9FE0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323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6EF793-00D7-4BF7-94DD-A2936E44A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0A79C-F05C-4C36-A352-C420B98E4441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542BD5-C45B-4515-94F0-8223C02BC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702EDF-3677-440F-9243-FF3570526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57385-AB2D-4A1C-8153-31B6E9FE0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41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D0AC6-AA00-4BD8-9099-2E5874404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10322B-F822-47E3-BB9B-FB613322AE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AF0D6C-F78D-4A43-8E04-D4DA08A806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C48713-0075-4180-987D-6E2C303EB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0A79C-F05C-4C36-A352-C420B98E4441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1C2E7B-3FE9-403F-82AB-5A218079A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4A290E-B050-4121-9918-35521F00E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57385-AB2D-4A1C-8153-31B6E9FE0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225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A5358-CACA-45E0-9AE3-274C27013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91F765-830F-44FB-A6D2-A6D57F71AB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2EFF96-F049-4009-BCF3-444DDEBA5F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056AF8-9D86-43C6-A3D5-EE6FA7FF6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0A79C-F05C-4C36-A352-C420B98E4441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6C1FE5-7260-467C-9D6C-5FB7135DC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93A3CF-8710-4A3F-8486-3DF64A24C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57385-AB2D-4A1C-8153-31B6E9FE0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953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9F5C7A-7A30-44A3-8DEB-CB811AE08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rgbClr val="802789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435509-F19E-4564-BAA8-96AD6582B8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61971D-0D2F-4702-BCFA-7A5E3E6471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0A79C-F05C-4C36-A352-C420B98E4441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99363B-2971-43D1-89A8-BAAB823FB3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E01D75-1AED-46E6-987A-F3C05D267E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57385-AB2D-4A1C-8153-31B6E9FE0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382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qlbi.com/articles/row-context-and-filter-context-in-dax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qlbi.com/articles/row-context-and-filter-context-in-dax/" TargetMode="External"/><Relationship Id="rId2" Type="http://schemas.openxmlformats.org/officeDocument/2006/relationships/hyperlink" Target="https://www.youtube.com/watch?v=03E0f-RyRn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FFB2701-A473-4E85-B467-51894E49EE4B}"/>
              </a:ext>
            </a:extLst>
          </p:cNvPr>
          <p:cNvSpPr/>
          <p:nvPr/>
        </p:nvSpPr>
        <p:spPr>
          <a:xfrm>
            <a:off x="0" y="-66675"/>
            <a:ext cx="12192000" cy="3602038"/>
          </a:xfrm>
          <a:prstGeom prst="rect">
            <a:avLst/>
          </a:prstGeom>
          <a:solidFill>
            <a:srgbClr val="8027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85F2A6-FAF2-4330-B116-65E1F5AEB0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80681"/>
            <a:ext cx="9144000" cy="2387600"/>
          </a:xfrm>
        </p:spPr>
        <p:txBody>
          <a:bodyPr/>
          <a:lstStyle/>
          <a:p>
            <a:r>
              <a:rPr lang="en-US" dirty="0"/>
              <a:t>Jam Side Up Solutions</a:t>
            </a: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4EA375-8F47-481B-BFF6-95B9436F5B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1" y="3674533"/>
            <a:ext cx="9144000" cy="3048000"/>
          </a:xfrm>
        </p:spPr>
        <p:txBody>
          <a:bodyPr anchor="ctr" anchorCtr="0">
            <a:normAutofit/>
          </a:bodyPr>
          <a:lstStyle/>
          <a:p>
            <a:r>
              <a:rPr lang="en-US" sz="3600" dirty="0"/>
              <a:t>Presents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838871-AA74-4F3E-9D8B-2305A0E83F9A}"/>
              </a:ext>
            </a:extLst>
          </p:cNvPr>
          <p:cNvSpPr txBox="1"/>
          <p:nvPr/>
        </p:nvSpPr>
        <p:spPr>
          <a:xfrm>
            <a:off x="60959" y="6488668"/>
            <a:ext cx="10805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Note: All content contained in this presentation is proprietary and may not be reused unless authorized in writing.</a:t>
            </a:r>
            <a:endParaRPr lang="en-CA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3195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1D906-813A-4A7A-B498-22FEE699A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C4614B-1073-4E0E-BAAE-D1656846DFA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9913B31-48CB-4CCA-BDE8-5EF8EC794DAD}"/>
              </a:ext>
            </a:extLst>
          </p:cNvPr>
          <p:cNvSpPr txBox="1"/>
          <p:nvPr/>
        </p:nvSpPr>
        <p:spPr>
          <a:xfrm>
            <a:off x="60959" y="6488668"/>
            <a:ext cx="10805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Note: All content contained in this presentation is proprietary and may not be reused unless authorized in writing.</a:t>
            </a:r>
            <a:endParaRPr lang="en-CA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2931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World">
            <a:extLst>
              <a:ext uri="{FF2B5EF4-FFF2-40B4-BE49-F238E27FC236}">
                <a16:creationId xmlns:a16="http://schemas.microsoft.com/office/drawing/2014/main" id="{8BAA95EF-DC29-4079-80BA-290C528DAE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3982720" y="-731520"/>
            <a:ext cx="8321040" cy="8321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506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15992C5-07E0-4585-8477-3A187D752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Filter Context</a:t>
            </a:r>
            <a:endParaRPr lang="en-CA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11BFFEF-139E-46E3-9DAD-CEC5E178FB9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What, How, Where, Why and When?</a:t>
            </a:r>
          </a:p>
        </p:txBody>
      </p:sp>
    </p:spTree>
    <p:extLst>
      <p:ext uri="{BB962C8B-B14F-4D97-AF65-F5344CB8AC3E}">
        <p14:creationId xmlns:p14="http://schemas.microsoft.com/office/powerpoint/2010/main" val="283356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68EC2-3B17-4969-9A76-2D1102463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799CB2-EB3A-4834-9F09-6E496BAC3F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1" dirty="0"/>
              <a:t>Filter Context = Filters applied to the evaluation of a DAX expression.</a:t>
            </a:r>
            <a:endParaRPr lang="en-US" dirty="0"/>
          </a:p>
          <a:p>
            <a:pPr marL="800100" lvl="1" fontAlgn="ctr">
              <a:spcBef>
                <a:spcPts val="0"/>
              </a:spcBef>
            </a:pPr>
            <a:r>
              <a:rPr lang="en-US" dirty="0"/>
              <a:t>Usually a measure.</a:t>
            </a:r>
          </a:p>
          <a:p>
            <a:pPr marL="800100" lvl="1" fontAlgn="ctr">
              <a:spcBef>
                <a:spcPts val="0"/>
              </a:spcBef>
            </a:pPr>
            <a:r>
              <a:rPr lang="en-US" dirty="0"/>
              <a:t>Regardless of how they have been generated.</a:t>
            </a:r>
          </a:p>
          <a:p>
            <a:pPr marL="342900"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marL="342900"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NOTE: If two or more filters are applied to columns in the same table, they are considered under a logical AND condition and only the rows satisfying all the filters are processed by a DAX expression in that filter context.”</a:t>
            </a:r>
            <a:br>
              <a:rPr lang="en-US" dirty="0"/>
            </a:br>
            <a:br>
              <a:rPr lang="en-US" dirty="0"/>
            </a:br>
            <a:r>
              <a:rPr lang="en-US" sz="1800" dirty="0">
                <a:effectLst/>
                <a:latin typeface="Calibri" panose="020F0502020204030204" pitchFamily="34" charset="0"/>
                <a:hlinkClick r:id="rId3"/>
              </a:rPr>
              <a:t>https://www.sqlbi.com/articles/row-context-and-filter-context-in-dax/#</a:t>
            </a:r>
            <a:endParaRPr lang="en-US" sz="1800" dirty="0">
              <a:effectLst/>
              <a:latin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468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23C02-E94F-4EF7-8AF7-CD0DF49B0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38FFB9-4139-4FFC-BA25-0958E8E420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Explicit Vs Implicit Filter Context</a:t>
            </a:r>
          </a:p>
          <a:p>
            <a:pPr lvl="1"/>
            <a:r>
              <a:rPr lang="en-US" dirty="0"/>
              <a:t>Explicit is done in the formula.</a:t>
            </a:r>
          </a:p>
          <a:p>
            <a:pPr lvl="2"/>
            <a:r>
              <a:rPr lang="en-US" dirty="0"/>
              <a:t>Previous year</a:t>
            </a:r>
          </a:p>
          <a:p>
            <a:pPr lvl="2"/>
            <a:r>
              <a:rPr lang="en-US" dirty="0"/>
              <a:t>Sum(Sales[Sales])</a:t>
            </a:r>
          </a:p>
          <a:p>
            <a:pPr lvl="1"/>
            <a:r>
              <a:rPr lang="en-US" dirty="0"/>
              <a:t>Implicit filtering occurs when the measure is used in a visualization. </a:t>
            </a:r>
          </a:p>
          <a:p>
            <a:pPr lvl="2"/>
            <a:r>
              <a:rPr lang="en-US" dirty="0"/>
              <a:t>Row or column level.</a:t>
            </a:r>
          </a:p>
          <a:p>
            <a:pPr lvl="2"/>
            <a:r>
              <a:rPr lang="en-US" dirty="0"/>
              <a:t>Slicers.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97281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17BE4-4A7B-45A5-BB28-4497A9A74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64DADC-5750-469F-A904-3C0F972111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CA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SUM(Financial[Sales]) </a:t>
            </a:r>
            <a:br>
              <a:rPr lang="en-CA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endParaRPr lang="en-CA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indent="0" algn="ctr">
              <a:buNone/>
            </a:pPr>
            <a:r>
              <a:rPr lang="en-CA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vs </a:t>
            </a:r>
          </a:p>
          <a:p>
            <a:pPr marL="0" indent="0" algn="ctr">
              <a:buNone/>
            </a:pPr>
            <a:endParaRPr lang="en-CA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indent="0" algn="ctr">
              <a:buNone/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CALCULATE(SUM(Financial[Sales]),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SAMEPERIODLASTYEAR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('Date'[Date]))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057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CF56E-4B89-446D-9972-A6D67871A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6BD7C-E0F2-494A-A21A-C6993496AA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Measure.</a:t>
            </a:r>
          </a:p>
          <a:p>
            <a:r>
              <a:rPr lang="en-US" dirty="0"/>
              <a:t>Calculated Column.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22204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ECE38-48DC-4DAD-AF02-589071E11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899D15-CD6C-4784-B73F-06E501EAC3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SUM(Financial[Sales]) </a:t>
            </a:r>
            <a:r>
              <a:rPr lang="en-CA" dirty="0"/>
              <a:t>does not work as expected in </a:t>
            </a:r>
            <a:r>
              <a:rPr lang="en-US" dirty="0"/>
              <a:t>Calculated Column because there is no Filter Context.</a:t>
            </a:r>
          </a:p>
          <a:p>
            <a:r>
              <a:rPr lang="en-US" dirty="0"/>
              <a:t>The addition of the CALCULATE function adds implicit filter context.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97965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3DC38-767A-437C-8DDE-210F27923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CC8FF2-A8B8-4FB8-B9A7-76BDBFFFA8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SUM(Financial[Sales]) w</a:t>
            </a:r>
            <a:r>
              <a:rPr lang="en-CA" dirty="0"/>
              <a:t>orks in Table visual because it is calculated at run time.</a:t>
            </a:r>
          </a:p>
          <a:p>
            <a:r>
              <a:rPr lang="en-CA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SUM(Financial[Sales]) does NOT work in Calculated Columns because it is calculated before run time and is stored for use AT runtime.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79833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92FC8-BC6D-47FB-868B-35476648B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988FD-2763-4573-8F19-AD9011F0B9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/>
              <a:t>Curbal</a:t>
            </a:r>
            <a:r>
              <a:rPr lang="en-CA" dirty="0"/>
              <a:t>: </a:t>
            </a:r>
            <a:r>
              <a:rPr lang="en-CA" dirty="0">
                <a:hlinkClick r:id="rId2"/>
              </a:rPr>
              <a:t>https://www.youtube.com/watch?v=03E0f-RyRn4</a:t>
            </a:r>
            <a:endParaRPr lang="en-CA" dirty="0"/>
          </a:p>
          <a:p>
            <a:r>
              <a:rPr lang="en-CA" dirty="0"/>
              <a:t>SQL BI: </a:t>
            </a:r>
            <a:r>
              <a:rPr lang="en-US" sz="2800" dirty="0">
                <a:effectLst/>
                <a:latin typeface="Calibri" panose="020F0502020204030204" pitchFamily="34" charset="0"/>
                <a:hlinkClick r:id="rId3"/>
              </a:rPr>
              <a:t>https://www.sqlbi.com/articles/row-context-and-filter-context-in-dax/#</a:t>
            </a:r>
            <a:endParaRPr lang="en-US" sz="2800" dirty="0">
              <a:effectLst/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CA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72234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413D8FBA194D4E96B358FDAC895C97" ma:contentTypeVersion="10" ma:contentTypeDescription="Create a new document." ma:contentTypeScope="" ma:versionID="d28bfbf2e0382e4a97c0759d77f02902">
  <xsd:schema xmlns:xsd="http://www.w3.org/2001/XMLSchema" xmlns:xs="http://www.w3.org/2001/XMLSchema" xmlns:p="http://schemas.microsoft.com/office/2006/metadata/properties" xmlns:ns2="f53da5b8-5884-4495-bc76-903730954385" targetNamespace="http://schemas.microsoft.com/office/2006/metadata/properties" ma:root="true" ma:fieldsID="8ca4449b6ae26fae7a04094876360073" ns2:_="">
    <xsd:import namespace="f53da5b8-5884-4495-bc76-90373095438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3da5b8-5884-4495-bc76-9037309543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45B4018-FDFA-4319-9912-6C585DF7C510}"/>
</file>

<file path=customXml/itemProps2.xml><?xml version="1.0" encoding="utf-8"?>
<ds:datastoreItem xmlns:ds="http://schemas.openxmlformats.org/officeDocument/2006/customXml" ds:itemID="{CBE64AE2-B66F-44F0-A8D6-AF361BC9D1EF}"/>
</file>

<file path=customXml/itemProps3.xml><?xml version="1.0" encoding="utf-8"?>
<ds:datastoreItem xmlns:ds="http://schemas.openxmlformats.org/officeDocument/2006/customXml" ds:itemID="{60697D45-0EA1-4E79-81A8-D995CF8D9A72}"/>
</file>

<file path=docProps/app.xml><?xml version="1.0" encoding="utf-8"?>
<Properties xmlns="http://schemas.openxmlformats.org/officeDocument/2006/extended-properties" xmlns:vt="http://schemas.openxmlformats.org/officeDocument/2006/docPropsVTypes">
  <TotalTime>940</TotalTime>
  <Words>426</Words>
  <Application>Microsoft Office PowerPoint</Application>
  <PresentationFormat>Widescreen</PresentationFormat>
  <Paragraphs>52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Consolas</vt:lpstr>
      <vt:lpstr>Office Theme</vt:lpstr>
      <vt:lpstr>Jam Side Up Solutions</vt:lpstr>
      <vt:lpstr>Filter Context</vt:lpstr>
      <vt:lpstr>What</vt:lpstr>
      <vt:lpstr>What</vt:lpstr>
      <vt:lpstr>How</vt:lpstr>
      <vt:lpstr>Where</vt:lpstr>
      <vt:lpstr>Why</vt:lpstr>
      <vt:lpstr>When</vt:lpstr>
      <vt:lpstr>Resources</vt:lpstr>
      <vt:lpstr>Fin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Production Analysis Dashboards</dc:title>
  <dc:creator>Trevor Cook</dc:creator>
  <cp:lastModifiedBy>Trevor Cook</cp:lastModifiedBy>
  <cp:revision>7</cp:revision>
  <dcterms:created xsi:type="dcterms:W3CDTF">2020-03-10T05:37:06Z</dcterms:created>
  <dcterms:modified xsi:type="dcterms:W3CDTF">2020-09-22T16:34:00Z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0x010100D7413D8FBA194D4E96B358FDAC895C97</vt:lpwstr>
  </property>
</Properties>
</file>