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5" r:id="rId6"/>
    <p:sldId id="282" r:id="rId7"/>
    <p:sldId id="934" r:id="rId8"/>
    <p:sldId id="936" r:id="rId9"/>
    <p:sldId id="268" r:id="rId10"/>
    <p:sldId id="937" r:id="rId11"/>
    <p:sldId id="939" r:id="rId12"/>
    <p:sldId id="941" r:id="rId13"/>
    <p:sldId id="940" r:id="rId14"/>
    <p:sldId id="943" r:id="rId15"/>
    <p:sldId id="944" r:id="rId16"/>
    <p:sldId id="935" r:id="rId17"/>
    <p:sldId id="942" r:id="rId18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FE849E8F-8412-49FF-B383-BB133F452236}">
          <p14:sldIdLst>
            <p14:sldId id="256"/>
            <p14:sldId id="265"/>
            <p14:sldId id="282"/>
            <p14:sldId id="934"/>
            <p14:sldId id="936"/>
            <p14:sldId id="268"/>
            <p14:sldId id="937"/>
            <p14:sldId id="939"/>
            <p14:sldId id="941"/>
            <p14:sldId id="940"/>
            <p14:sldId id="943"/>
            <p14:sldId id="944"/>
            <p14:sldId id="935"/>
            <p14:sldId id="9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C89CC"/>
    <a:srgbClr val="FFFFFF"/>
    <a:srgbClr val="343D4E"/>
    <a:srgbClr val="0C0E12"/>
    <a:srgbClr val="67CCF1"/>
    <a:srgbClr val="00A3DA"/>
    <a:srgbClr val="2D3647"/>
    <a:srgbClr val="272D39"/>
    <a:srgbClr val="56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ADC50-5027-4FB5-A52C-D449821E3B10}" v="448" dt="2020-03-24T16:30:06.290"/>
    <p1510:client id="{8C14C868-FBD8-47F4-855E-BB08D7A3DF6F}" v="431" dt="2020-03-27T09:42:19.729"/>
    <p1510:client id="{8C36FD95-7B54-40DB-B3D1-74AE489F9257}" v="417" dt="2020-03-24T16:23:14.535"/>
    <p1510:client id="{AAD2EFF5-5FFE-471F-ABDF-F095261E1700}" v="50" dt="2020-03-24T16:26:05.929"/>
    <p1510:client id="{B7E2EBC3-E314-4A19-B7A9-89C673EF4582}" v="28" dt="2020-03-25T16:20:4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368"/>
        <p:guide pos="768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" userId="S::harald.nagel_outlook.com#ext#@austriapowerappsandpoweraut.onmicrosoft.com::1ebf4a7d-85d3-441b-a4a2-172f0a671a75" providerId="AD" clId="Web-{B7E2EBC3-E314-4A19-B7A9-89C673EF4582}"/>
    <pc:docChg chg="addSld modSld modSection">
      <pc:chgData name="Harry" userId="S::harald.nagel_outlook.com#ext#@austriapowerappsandpoweraut.onmicrosoft.com::1ebf4a7d-85d3-441b-a4a2-172f0a671a75" providerId="AD" clId="Web-{B7E2EBC3-E314-4A19-B7A9-89C673EF4582}" dt="2020-03-25T16:20:48.142" v="26"/>
      <pc:docMkLst>
        <pc:docMk/>
      </pc:docMkLst>
      <pc:sldChg chg="delSp modSp add replId">
        <pc:chgData name="Harry" userId="S::harald.nagel_outlook.com#ext#@austriapowerappsandpoweraut.onmicrosoft.com::1ebf4a7d-85d3-441b-a4a2-172f0a671a75" providerId="AD" clId="Web-{B7E2EBC3-E314-4A19-B7A9-89C673EF4582}" dt="2020-03-25T16:20:48.142" v="26"/>
        <pc:sldMkLst>
          <pc:docMk/>
          <pc:sldMk cId="2529922967" sldId="942"/>
        </pc:sldMkLst>
        <pc:spChg chg="mod">
          <ac:chgData name="Harry" userId="S::harald.nagel_outlook.com#ext#@austriapowerappsandpoweraut.onmicrosoft.com::1ebf4a7d-85d3-441b-a4a2-172f0a671a75" providerId="AD" clId="Web-{B7E2EBC3-E314-4A19-B7A9-89C673EF4582}" dt="2020-03-25T16:20:45.548" v="23" actId="20577"/>
          <ac:spMkLst>
            <pc:docMk/>
            <pc:sldMk cId="2529922967" sldId="942"/>
            <ac:spMk id="5" creationId="{00000000-0000-0000-0000-000000000000}"/>
          </ac:spMkLst>
        </pc:spChg>
        <pc:spChg chg="del">
          <ac:chgData name="Harry" userId="S::harald.nagel_outlook.com#ext#@austriapowerappsandpoweraut.onmicrosoft.com::1ebf4a7d-85d3-441b-a4a2-172f0a671a75" providerId="AD" clId="Web-{B7E2EBC3-E314-4A19-B7A9-89C673EF4582}" dt="2020-03-25T16:20:33.985" v="1"/>
          <ac:spMkLst>
            <pc:docMk/>
            <pc:sldMk cId="2529922967" sldId="942"/>
            <ac:spMk id="6" creationId="{00000000-0000-0000-0000-000000000000}"/>
          </ac:spMkLst>
        </pc:spChg>
        <pc:picChg chg="del">
          <ac:chgData name="Harry" userId="S::harald.nagel_outlook.com#ext#@austriapowerappsandpoweraut.onmicrosoft.com::1ebf4a7d-85d3-441b-a4a2-172f0a671a75" providerId="AD" clId="Web-{B7E2EBC3-E314-4A19-B7A9-89C673EF4582}" dt="2020-03-25T16:20:48.142" v="26"/>
          <ac:picMkLst>
            <pc:docMk/>
            <pc:sldMk cId="2529922967" sldId="942"/>
            <ac:picMk id="18" creationId="{92050885-AFEA-4842-9D8E-068D6ADE0984}"/>
          </ac:picMkLst>
        </pc:picChg>
      </pc:sldChg>
    </pc:docChg>
  </pc:docChgLst>
  <pc:docChgLst>
    <pc:chgData name="Harald Nagel" userId="8396a4a9-34c7-4860-b727-743fef21f2db" providerId="ADAL" clId="{C1D4D442-222C-4F1B-8A78-C756B23C85D1}"/>
    <pc:docChg chg="undo custSel modSld">
      <pc:chgData name="Harald Nagel" userId="8396a4a9-34c7-4860-b727-743fef21f2db" providerId="ADAL" clId="{C1D4D442-222C-4F1B-8A78-C756B23C85D1}" dt="2020-03-11T08:58:40.224" v="201" actId="478"/>
      <pc:docMkLst>
        <pc:docMk/>
      </pc:docMkLst>
      <pc:sldChg chg="addSp delSp modSp mod">
        <pc:chgData name="Harald Nagel" userId="8396a4a9-34c7-4860-b727-743fef21f2db" providerId="ADAL" clId="{C1D4D442-222C-4F1B-8A78-C756B23C85D1}" dt="2020-03-11T08:55:54.536" v="112" actId="478"/>
        <pc:sldMkLst>
          <pc:docMk/>
          <pc:sldMk cId="2630905675" sldId="265"/>
        </pc:sldMkLst>
        <pc:spChg chg="del">
          <ac:chgData name="Harald Nagel" userId="8396a4a9-34c7-4860-b727-743fef21f2db" providerId="ADAL" clId="{C1D4D442-222C-4F1B-8A78-C756B23C85D1}" dt="2020-03-11T08:55:36.467" v="107" actId="478"/>
          <ac:spMkLst>
            <pc:docMk/>
            <pc:sldMk cId="2630905675" sldId="265"/>
            <ac:spMk id="3" creationId="{69CA1787-820C-2242-8A90-452C2462145E}"/>
          </ac:spMkLst>
        </pc:spChg>
        <pc:spChg chg="del">
          <ac:chgData name="Harald Nagel" userId="8396a4a9-34c7-4860-b727-743fef21f2db" providerId="ADAL" clId="{C1D4D442-222C-4F1B-8A78-C756B23C85D1}" dt="2020-03-11T08:52:36.082" v="10" actId="478"/>
          <ac:spMkLst>
            <pc:docMk/>
            <pc:sldMk cId="2630905675" sldId="265"/>
            <ac:spMk id="28" creationId="{8CAB70E1-03D6-417A-976E-1742A161CB39}"/>
          </ac:spMkLst>
        </pc:spChg>
        <pc:spChg chg="del">
          <ac:chgData name="Harald Nagel" userId="8396a4a9-34c7-4860-b727-743fef21f2db" providerId="ADAL" clId="{C1D4D442-222C-4F1B-8A78-C756B23C85D1}" dt="2020-03-11T08:55:54.536" v="112" actId="478"/>
          <ac:spMkLst>
            <pc:docMk/>
            <pc:sldMk cId="2630905675" sldId="265"/>
            <ac:spMk id="29" creationId="{2B8BE290-CEEE-44F7-B7E8-508D8C7AE93E}"/>
          </ac:spMkLst>
        </pc:spChg>
        <pc:spChg chg="add mod">
          <ac:chgData name="Harald Nagel" userId="8396a4a9-34c7-4860-b727-743fef21f2db" providerId="ADAL" clId="{C1D4D442-222C-4F1B-8A78-C756B23C85D1}" dt="2020-03-11T08:54:43.123" v="98" actId="6549"/>
          <ac:spMkLst>
            <pc:docMk/>
            <pc:sldMk cId="2630905675" sldId="265"/>
            <ac:spMk id="40" creationId="{179C8A44-4A61-427D-BDED-B04A6487399A}"/>
          </ac:spMkLst>
        </pc:spChg>
        <pc:spChg chg="mod">
          <ac:chgData name="Harald Nagel" userId="8396a4a9-34c7-4860-b727-743fef21f2db" providerId="ADAL" clId="{C1D4D442-222C-4F1B-8A78-C756B23C85D1}" dt="2020-03-11T08:54:48.988" v="105" actId="20577"/>
          <ac:spMkLst>
            <pc:docMk/>
            <pc:sldMk cId="2630905675" sldId="265"/>
            <ac:spMk id="43" creationId="{00000000-0000-0000-0000-000000000000}"/>
          </ac:spMkLst>
        </pc:spChg>
        <pc:spChg chg="del">
          <ac:chgData name="Harald Nagel" userId="8396a4a9-34c7-4860-b727-743fef21f2db" providerId="ADAL" clId="{C1D4D442-222C-4F1B-8A78-C756B23C85D1}" dt="2020-03-11T08:53:05.666" v="16" actId="478"/>
          <ac:spMkLst>
            <pc:docMk/>
            <pc:sldMk cId="2630905675" sldId="265"/>
            <ac:spMk id="44" creationId="{00000000-0000-0000-0000-000000000000}"/>
          </ac:spMkLst>
        </pc:spChg>
        <pc:spChg chg="mod">
          <ac:chgData name="Harald Nagel" userId="8396a4a9-34c7-4860-b727-743fef21f2db" providerId="ADAL" clId="{C1D4D442-222C-4F1B-8A78-C756B23C85D1}" dt="2020-03-11T08:54:11.006" v="68" actId="20577"/>
          <ac:spMkLst>
            <pc:docMk/>
            <pc:sldMk cId="2630905675" sldId="265"/>
            <ac:spMk id="45" creationId="{00000000-0000-0000-0000-000000000000}"/>
          </ac:spMkLst>
        </pc:spChg>
        <pc:picChg chg="del">
          <ac:chgData name="Harald Nagel" userId="8396a4a9-34c7-4860-b727-743fef21f2db" providerId="ADAL" clId="{C1D4D442-222C-4F1B-8A78-C756B23C85D1}" dt="2020-03-11T08:55:33.640" v="106" actId="478"/>
          <ac:picMkLst>
            <pc:docMk/>
            <pc:sldMk cId="2630905675" sldId="265"/>
            <ac:picMk id="2" creationId="{47AAF4A0-A5A6-A342-841E-D66440ABC239}"/>
          </ac:picMkLst>
        </pc:picChg>
        <pc:picChg chg="add mod">
          <ac:chgData name="Harald Nagel" userId="8396a4a9-34c7-4860-b727-743fef21f2db" providerId="ADAL" clId="{C1D4D442-222C-4F1B-8A78-C756B23C85D1}" dt="2020-03-11T08:52:51.389" v="15" actId="14100"/>
          <ac:picMkLst>
            <pc:docMk/>
            <pc:sldMk cId="2630905675" sldId="265"/>
            <ac:picMk id="4" creationId="{8E20AEF5-964D-4FE6-A093-A16FDD94EFB6}"/>
          </ac:picMkLst>
        </pc:picChg>
        <pc:picChg chg="add mod">
          <ac:chgData name="Harald Nagel" userId="8396a4a9-34c7-4860-b727-743fef21f2db" providerId="ADAL" clId="{C1D4D442-222C-4F1B-8A78-C756B23C85D1}" dt="2020-03-11T08:55:50.107" v="111" actId="1076"/>
          <ac:picMkLst>
            <pc:docMk/>
            <pc:sldMk cId="2630905675" sldId="265"/>
            <ac:picMk id="1026" creationId="{D3B514DC-BA93-4CD5-8CC7-48EA0E2ADA5E}"/>
          </ac:picMkLst>
        </pc:picChg>
      </pc:sldChg>
      <pc:sldChg chg="addSp delSp modSp mod">
        <pc:chgData name="Harald Nagel" userId="8396a4a9-34c7-4860-b727-743fef21f2db" providerId="ADAL" clId="{C1D4D442-222C-4F1B-8A78-C756B23C85D1}" dt="2020-03-11T08:58:17.824" v="193"/>
        <pc:sldMkLst>
          <pc:docMk/>
          <pc:sldMk cId="321671503" sldId="268"/>
        </pc:sldMkLst>
        <pc:spChg chg="mod">
          <ac:chgData name="Harald Nagel" userId="8396a4a9-34c7-4860-b727-743fef21f2db" providerId="ADAL" clId="{C1D4D442-222C-4F1B-8A78-C756B23C85D1}" dt="2020-03-11T08:57:06.307" v="152" actId="20577"/>
          <ac:spMkLst>
            <pc:docMk/>
            <pc:sldMk cId="321671503" sldId="268"/>
            <ac:spMk id="5" creationId="{00000000-0000-0000-0000-000000000000}"/>
          </ac:spMkLst>
        </pc:spChg>
        <pc:spChg chg="mod">
          <ac:chgData name="Harald Nagel" userId="8396a4a9-34c7-4860-b727-743fef21f2db" providerId="ADAL" clId="{C1D4D442-222C-4F1B-8A78-C756B23C85D1}" dt="2020-03-11T08:58:00.802" v="191" actId="20577"/>
          <ac:spMkLst>
            <pc:docMk/>
            <pc:sldMk cId="321671503" sldId="268"/>
            <ac:spMk id="8" creationId="{FCD04A0A-ED1D-E448-93B0-87559C419315}"/>
          </ac:spMkLst>
        </pc:spChg>
        <pc:grpChg chg="add">
          <ac:chgData name="Harald Nagel" userId="8396a4a9-34c7-4860-b727-743fef21f2db" providerId="ADAL" clId="{C1D4D442-222C-4F1B-8A78-C756B23C85D1}" dt="2020-03-11T08:58:17.824" v="193"/>
          <ac:grpSpMkLst>
            <pc:docMk/>
            <pc:sldMk cId="321671503" sldId="268"/>
            <ac:grpSpMk id="13" creationId="{D32E8891-2D3D-4648-874B-F44779A0A13F}"/>
          </ac:grpSpMkLst>
        </pc:grpChg>
        <pc:picChg chg="del">
          <ac:chgData name="Harald Nagel" userId="8396a4a9-34c7-4860-b727-743fef21f2db" providerId="ADAL" clId="{C1D4D442-222C-4F1B-8A78-C756B23C85D1}" dt="2020-03-11T08:57:16.475" v="153" actId="478"/>
          <ac:picMkLst>
            <pc:docMk/>
            <pc:sldMk cId="321671503" sldId="268"/>
            <ac:picMk id="2" creationId="{3F3163AD-4ADE-9340-A92D-ECB10EDBC4D2}"/>
          </ac:picMkLst>
        </pc:picChg>
        <pc:picChg chg="add mod">
          <ac:chgData name="Harald Nagel" userId="8396a4a9-34c7-4860-b727-743fef21f2db" providerId="ADAL" clId="{C1D4D442-222C-4F1B-8A78-C756B23C85D1}" dt="2020-03-11T08:57:19.602" v="155" actId="14100"/>
          <ac:picMkLst>
            <pc:docMk/>
            <pc:sldMk cId="321671503" sldId="268"/>
            <ac:picMk id="10" creationId="{EB2AD004-3EBD-4C83-AEBA-12676A62B171}"/>
          </ac:picMkLst>
        </pc:picChg>
        <pc:picChg chg="del">
          <ac:chgData name="Harald Nagel" userId="8396a4a9-34c7-4860-b727-743fef21f2db" providerId="ADAL" clId="{C1D4D442-222C-4F1B-8A78-C756B23C85D1}" dt="2020-03-11T08:58:17.411" v="192" actId="478"/>
          <ac:picMkLst>
            <pc:docMk/>
            <pc:sldMk cId="321671503" sldId="268"/>
            <ac:picMk id="12" creationId="{78E0DA55-9B90-4F51-8D7F-0A6CE85ABE0D}"/>
          </ac:picMkLst>
        </pc:picChg>
      </pc:sldChg>
      <pc:sldChg chg="addSp delSp mod">
        <pc:chgData name="Harald Nagel" userId="8396a4a9-34c7-4860-b727-743fef21f2db" providerId="ADAL" clId="{C1D4D442-222C-4F1B-8A78-C756B23C85D1}" dt="2020-03-11T08:56:19.870" v="114"/>
        <pc:sldMkLst>
          <pc:docMk/>
          <pc:sldMk cId="4280976223" sldId="282"/>
        </pc:sldMkLst>
        <pc:grpChg chg="add">
          <ac:chgData name="Harald Nagel" userId="8396a4a9-34c7-4860-b727-743fef21f2db" providerId="ADAL" clId="{C1D4D442-222C-4F1B-8A78-C756B23C85D1}" dt="2020-03-11T08:56:19.870" v="114"/>
          <ac:grpSpMkLst>
            <pc:docMk/>
            <pc:sldMk cId="4280976223" sldId="282"/>
            <ac:grpSpMk id="13" creationId="{67C651C9-6477-4385-92DC-5E233EB0DA33}"/>
          </ac:grpSpMkLst>
        </pc:grpChg>
        <pc:picChg chg="del">
          <ac:chgData name="Harald Nagel" userId="8396a4a9-34c7-4860-b727-743fef21f2db" providerId="ADAL" clId="{C1D4D442-222C-4F1B-8A78-C756B23C85D1}" dt="2020-03-11T08:56:19.533" v="113" actId="478"/>
          <ac:picMkLst>
            <pc:docMk/>
            <pc:sldMk cId="4280976223" sldId="282"/>
            <ac:picMk id="23" creationId="{B8AEB310-ABC0-437D-B2D9-4A16B1A7DBE4}"/>
          </ac:picMkLst>
        </pc:picChg>
      </pc:sldChg>
      <pc:sldChg chg="addSp delSp mod">
        <pc:chgData name="Harald Nagel" userId="8396a4a9-34c7-4860-b727-743fef21f2db" providerId="ADAL" clId="{C1D4D442-222C-4F1B-8A78-C756B23C85D1}" dt="2020-03-11T08:56:24.581" v="116"/>
        <pc:sldMkLst>
          <pc:docMk/>
          <pc:sldMk cId="1186037947" sldId="934"/>
        </pc:sldMkLst>
        <pc:grpChg chg="add">
          <ac:chgData name="Harald Nagel" userId="8396a4a9-34c7-4860-b727-743fef21f2db" providerId="ADAL" clId="{C1D4D442-222C-4F1B-8A78-C756B23C85D1}" dt="2020-03-11T08:56:24.581" v="116"/>
          <ac:grpSpMkLst>
            <pc:docMk/>
            <pc:sldMk cId="1186037947" sldId="934"/>
            <ac:grpSpMk id="8" creationId="{3FA9CD26-9A01-43C1-837D-77E7C32C6AC4}"/>
          </ac:grpSpMkLst>
        </pc:grpChg>
        <pc:picChg chg="del">
          <ac:chgData name="Harald Nagel" userId="8396a4a9-34c7-4860-b727-743fef21f2db" providerId="ADAL" clId="{C1D4D442-222C-4F1B-8A78-C756B23C85D1}" dt="2020-03-11T08:56:24.282" v="115" actId="478"/>
          <ac:picMkLst>
            <pc:docMk/>
            <pc:sldMk cId="1186037947" sldId="934"/>
            <ac:picMk id="23" creationId="{B8AEB310-ABC0-437D-B2D9-4A16B1A7DBE4}"/>
          </ac:picMkLst>
        </pc:picChg>
      </pc:sldChg>
      <pc:sldChg chg="addSp delSp modSp mod">
        <pc:chgData name="Harald Nagel" userId="8396a4a9-34c7-4860-b727-743fef21f2db" providerId="ADAL" clId="{C1D4D442-222C-4F1B-8A78-C756B23C85D1}" dt="2020-03-11T08:58:40.224" v="201" actId="478"/>
        <pc:sldMkLst>
          <pc:docMk/>
          <pc:sldMk cId="9518155" sldId="935"/>
        </pc:sldMkLst>
        <pc:spChg chg="del">
          <ac:chgData name="Harald Nagel" userId="8396a4a9-34c7-4860-b727-743fef21f2db" providerId="ADAL" clId="{C1D4D442-222C-4F1B-8A78-C756B23C85D1}" dt="2020-03-11T08:58:40.224" v="201" actId="478"/>
          <ac:spMkLst>
            <pc:docMk/>
            <pc:sldMk cId="9518155" sldId="935"/>
            <ac:spMk id="8" creationId="{F6BD7FC6-1FE5-2C42-AE4F-0A0F74FF0BE0}"/>
          </ac:spMkLst>
        </pc:spChg>
        <pc:grpChg chg="add">
          <ac:chgData name="Harald Nagel" userId="8396a4a9-34c7-4860-b727-743fef21f2db" providerId="ADAL" clId="{C1D4D442-222C-4F1B-8A78-C756B23C85D1}" dt="2020-03-11T08:58:23.334" v="195"/>
          <ac:grpSpMkLst>
            <pc:docMk/>
            <pc:sldMk cId="9518155" sldId="935"/>
            <ac:grpSpMk id="10" creationId="{812ACC72-C6DB-490E-B00F-75DB3C1FE05F}"/>
          </ac:grpSpMkLst>
        </pc:grpChg>
        <pc:picChg chg="del">
          <ac:chgData name="Harald Nagel" userId="8396a4a9-34c7-4860-b727-743fef21f2db" providerId="ADAL" clId="{C1D4D442-222C-4F1B-8A78-C756B23C85D1}" dt="2020-03-11T08:58:30.910" v="196" actId="478"/>
          <ac:picMkLst>
            <pc:docMk/>
            <pc:sldMk cId="9518155" sldId="935"/>
            <ac:picMk id="2" creationId="{79EAF830-77E1-7B44-8859-CA2A470CDA02}"/>
          </ac:picMkLst>
        </pc:picChg>
        <pc:picChg chg="del">
          <ac:chgData name="Harald Nagel" userId="8396a4a9-34c7-4860-b727-743fef21f2db" providerId="ADAL" clId="{C1D4D442-222C-4F1B-8A78-C756B23C85D1}" dt="2020-03-11T08:58:22.989" v="194" actId="478"/>
          <ac:picMkLst>
            <pc:docMk/>
            <pc:sldMk cId="9518155" sldId="935"/>
            <ac:picMk id="12" creationId="{78E0DA55-9B90-4F51-8D7F-0A6CE85ABE0D}"/>
          </ac:picMkLst>
        </pc:picChg>
        <pc:picChg chg="add mod">
          <ac:chgData name="Harald Nagel" userId="8396a4a9-34c7-4860-b727-743fef21f2db" providerId="ADAL" clId="{C1D4D442-222C-4F1B-8A78-C756B23C85D1}" dt="2020-03-11T08:58:37.937" v="200" actId="1076"/>
          <ac:picMkLst>
            <pc:docMk/>
            <pc:sldMk cId="9518155" sldId="935"/>
            <ac:picMk id="18" creationId="{92050885-AFEA-4842-9D8E-068D6ADE0984}"/>
          </ac:picMkLst>
        </pc:picChg>
      </pc:sldChg>
      <pc:sldChg chg="addSp delSp mod">
        <pc:chgData name="Harald Nagel" userId="8396a4a9-34c7-4860-b727-743fef21f2db" providerId="ADAL" clId="{C1D4D442-222C-4F1B-8A78-C756B23C85D1}" dt="2020-03-11T08:56:30.559" v="118"/>
        <pc:sldMkLst>
          <pc:docMk/>
          <pc:sldMk cId="2545123841" sldId="936"/>
        </pc:sldMkLst>
        <pc:grpChg chg="add">
          <ac:chgData name="Harald Nagel" userId="8396a4a9-34c7-4860-b727-743fef21f2db" providerId="ADAL" clId="{C1D4D442-222C-4F1B-8A78-C756B23C85D1}" dt="2020-03-11T08:56:30.559" v="118"/>
          <ac:grpSpMkLst>
            <pc:docMk/>
            <pc:sldMk cId="2545123841" sldId="936"/>
            <ac:grpSpMk id="8" creationId="{920931B5-356F-456B-BFD1-4BE343780092}"/>
          </ac:grpSpMkLst>
        </pc:grpChg>
        <pc:picChg chg="del">
          <ac:chgData name="Harald Nagel" userId="8396a4a9-34c7-4860-b727-743fef21f2db" providerId="ADAL" clId="{C1D4D442-222C-4F1B-8A78-C756B23C85D1}" dt="2020-03-11T08:56:30.327" v="117" actId="478"/>
          <ac:picMkLst>
            <pc:docMk/>
            <pc:sldMk cId="2545123841" sldId="936"/>
            <ac:picMk id="23" creationId="{B8AEB310-ABC0-437D-B2D9-4A16B1A7DBE4}"/>
          </ac:picMkLst>
        </pc:picChg>
      </pc:sldChg>
    </pc:docChg>
  </pc:docChgLst>
  <pc:docChgLst>
    <pc:chgData name="Christoph" userId="S::admin@austriapowerappsandpoweraut.onmicrosoft.com::56b4edb3-818f-4765-be57-f96fb381a7ac" providerId="AD" clId="Web-{8C14C868-FBD8-47F4-855E-BB08D7A3DF6F}"/>
    <pc:docChg chg="addSld modSld modSection">
      <pc:chgData name="Christoph" userId="S::admin@austriapowerappsandpoweraut.onmicrosoft.com::56b4edb3-818f-4765-be57-f96fb381a7ac" providerId="AD" clId="Web-{8C14C868-FBD8-47F4-855E-BB08D7A3DF6F}" dt="2020-03-27T09:42:19.088" v="420" actId="20577"/>
      <pc:docMkLst>
        <pc:docMk/>
      </pc:docMkLst>
      <pc:sldChg chg="modSp">
        <pc:chgData name="Christoph" userId="S::admin@austriapowerappsandpoweraut.onmicrosoft.com::56b4edb3-818f-4765-be57-f96fb381a7ac" providerId="AD" clId="Web-{8C14C868-FBD8-47F4-855E-BB08D7A3DF6F}" dt="2020-03-27T09:17:51.469" v="118" actId="20577"/>
        <pc:sldMkLst>
          <pc:docMk/>
          <pc:sldMk cId="2529922967" sldId="942"/>
        </pc:sldMkLst>
        <pc:spChg chg="mod">
          <ac:chgData name="Christoph" userId="S::admin@austriapowerappsandpoweraut.onmicrosoft.com::56b4edb3-818f-4765-be57-f96fb381a7ac" providerId="AD" clId="Web-{8C14C868-FBD8-47F4-855E-BB08D7A3DF6F}" dt="2020-03-27T09:17:51.469" v="118" actId="20577"/>
          <ac:spMkLst>
            <pc:docMk/>
            <pc:sldMk cId="2529922967" sldId="942"/>
            <ac:spMk id="5" creationId="{00000000-0000-0000-0000-000000000000}"/>
          </ac:spMkLst>
        </pc:spChg>
      </pc:sldChg>
      <pc:sldChg chg="addSp modSp add replId">
        <pc:chgData name="Christoph" userId="S::admin@austriapowerappsandpoweraut.onmicrosoft.com::56b4edb3-818f-4765-be57-f96fb381a7ac" providerId="AD" clId="Web-{8C14C868-FBD8-47F4-855E-BB08D7A3DF6F}" dt="2020-03-27T09:42:16.355" v="418" actId="20577"/>
        <pc:sldMkLst>
          <pc:docMk/>
          <pc:sldMk cId="1106985274" sldId="943"/>
        </pc:sldMkLst>
        <pc:spChg chg="mod">
          <ac:chgData name="Christoph" userId="S::admin@austriapowerappsandpoweraut.onmicrosoft.com::56b4edb3-818f-4765-be57-f96fb381a7ac" providerId="AD" clId="Web-{8C14C868-FBD8-47F4-855E-BB08D7A3DF6F}" dt="2020-03-27T09:31:23.374" v="152" actId="20577"/>
          <ac:spMkLst>
            <pc:docMk/>
            <pc:sldMk cId="1106985274" sldId="943"/>
            <ac:spMk id="2" creationId="{BA0E1486-E09E-C44C-AAA2-86DA0F7ED066}"/>
          </ac:spMkLst>
        </pc:spChg>
        <pc:spChg chg="mod">
          <ac:chgData name="Christoph" userId="S::admin@austriapowerappsandpoweraut.onmicrosoft.com::56b4edb3-818f-4765-be57-f96fb381a7ac" providerId="AD" clId="Web-{8C14C868-FBD8-47F4-855E-BB08D7A3DF6F}" dt="2020-03-27T09:42:16.355" v="418" actId="20577"/>
          <ac:spMkLst>
            <pc:docMk/>
            <pc:sldMk cId="1106985274" sldId="943"/>
            <ac:spMk id="8" creationId="{FCD04A0A-ED1D-E448-93B0-87559C419315}"/>
          </ac:spMkLst>
        </pc:spChg>
        <pc:picChg chg="add mod">
          <ac:chgData name="Christoph" userId="S::admin@austriapowerappsandpoweraut.onmicrosoft.com::56b4edb3-818f-4765-be57-f96fb381a7ac" providerId="AD" clId="Web-{8C14C868-FBD8-47F4-855E-BB08D7A3DF6F}" dt="2020-03-27T09:31:38.171" v="159" actId="1076"/>
          <ac:picMkLst>
            <pc:docMk/>
            <pc:sldMk cId="1106985274" sldId="943"/>
            <ac:picMk id="4" creationId="{F1193577-1765-4645-BC87-9C6DA145C5C1}"/>
          </ac:picMkLst>
        </pc:picChg>
      </pc:sldChg>
      <pc:sldChg chg="addSp delSp modSp add replId">
        <pc:chgData name="Christoph" userId="S::admin@austriapowerappsandpoweraut.onmicrosoft.com::56b4edb3-818f-4765-be57-f96fb381a7ac" providerId="AD" clId="Web-{8C14C868-FBD8-47F4-855E-BB08D7A3DF6F}" dt="2020-03-27T09:42:13.010" v="413" actId="20577"/>
        <pc:sldMkLst>
          <pc:docMk/>
          <pc:sldMk cId="1025360994" sldId="944"/>
        </pc:sldMkLst>
        <pc:spChg chg="mod">
          <ac:chgData name="Christoph" userId="S::admin@austriapowerappsandpoweraut.onmicrosoft.com::56b4edb3-818f-4765-be57-f96fb381a7ac" providerId="AD" clId="Web-{8C14C868-FBD8-47F4-855E-BB08D7A3DF6F}" dt="2020-03-27T09:33:41.548" v="406" actId="20577"/>
          <ac:spMkLst>
            <pc:docMk/>
            <pc:sldMk cId="1025360994" sldId="944"/>
            <ac:spMk id="2" creationId="{BA0E1486-E09E-C44C-AAA2-86DA0F7ED066}"/>
          </ac:spMkLst>
        </pc:spChg>
        <pc:spChg chg="mod">
          <ac:chgData name="Christoph" userId="S::admin@austriapowerappsandpoweraut.onmicrosoft.com::56b4edb3-818f-4765-be57-f96fb381a7ac" providerId="AD" clId="Web-{8C14C868-FBD8-47F4-855E-BB08D7A3DF6F}" dt="2020-03-27T09:42:13.010" v="413" actId="20577"/>
          <ac:spMkLst>
            <pc:docMk/>
            <pc:sldMk cId="1025360994" sldId="944"/>
            <ac:spMk id="8" creationId="{FCD04A0A-ED1D-E448-93B0-87559C419315}"/>
          </ac:spMkLst>
        </pc:spChg>
        <pc:picChg chg="del">
          <ac:chgData name="Christoph" userId="S::admin@austriapowerappsandpoweraut.onmicrosoft.com::56b4edb3-818f-4765-be57-f96fb381a7ac" providerId="AD" clId="Web-{8C14C868-FBD8-47F4-855E-BB08D7A3DF6F}" dt="2020-03-27T09:31:44.296" v="161"/>
          <ac:picMkLst>
            <pc:docMk/>
            <pc:sldMk cId="1025360994" sldId="944"/>
            <ac:picMk id="4" creationId="{F1193577-1765-4645-BC87-9C6DA145C5C1}"/>
          </ac:picMkLst>
        </pc:picChg>
        <pc:picChg chg="add mod">
          <ac:chgData name="Christoph" userId="S::admin@austriapowerappsandpoweraut.onmicrosoft.com::56b4edb3-818f-4765-be57-f96fb381a7ac" providerId="AD" clId="Web-{8C14C868-FBD8-47F4-855E-BB08D7A3DF6F}" dt="2020-03-27T09:33:47.048" v="410" actId="14100"/>
          <ac:picMkLst>
            <pc:docMk/>
            <pc:sldMk cId="1025360994" sldId="944"/>
            <ac:picMk id="9" creationId="{8BED7162-09C8-4D4B-9A6A-DD3F000D4C0A}"/>
          </ac:picMkLst>
        </pc:picChg>
        <pc:picChg chg="add del mod">
          <ac:chgData name="Christoph" userId="S::admin@austriapowerappsandpoweraut.onmicrosoft.com::56b4edb3-818f-4765-be57-f96fb381a7ac" providerId="AD" clId="Web-{8C14C868-FBD8-47F4-855E-BB08D7A3DF6F}" dt="2020-03-27T09:34:30.705" v="412"/>
          <ac:picMkLst>
            <pc:docMk/>
            <pc:sldMk cId="1025360994" sldId="944"/>
            <ac:picMk id="12" creationId="{F2DEF460-B2F7-4AC4-803F-E82D1E1A8210}"/>
          </ac:picMkLst>
        </pc:picChg>
      </pc:sldChg>
    </pc:docChg>
  </pc:docChgLst>
  <pc:docChgLst>
    <pc:chgData name="Christoph" userId="S::admin@austriapowerappsandpoweraut.onmicrosoft.com::56b4edb3-818f-4765-be57-f96fb381a7ac" providerId="AD" clId="Web-{AAD2EFF5-5FFE-471F-ABDF-F095261E1700}"/>
    <pc:docChg chg="modSld">
      <pc:chgData name="Christoph" userId="S::admin@austriapowerappsandpoweraut.onmicrosoft.com::56b4edb3-818f-4765-be57-f96fb381a7ac" providerId="AD" clId="Web-{AAD2EFF5-5FFE-471F-ABDF-F095261E1700}" dt="2020-03-24T16:26:05.929" v="46" actId="1076"/>
      <pc:docMkLst>
        <pc:docMk/>
      </pc:docMkLst>
      <pc:sldChg chg="modSp">
        <pc:chgData name="Christoph" userId="S::admin@austriapowerappsandpoweraut.onmicrosoft.com::56b4edb3-818f-4765-be57-f96fb381a7ac" providerId="AD" clId="Web-{AAD2EFF5-5FFE-471F-ABDF-F095261E1700}" dt="2020-03-24T16:25:18.913" v="16" actId="20577"/>
        <pc:sldMkLst>
          <pc:docMk/>
          <pc:sldMk cId="3917091209" sldId="939"/>
        </pc:sldMkLst>
        <pc:spChg chg="mod">
          <ac:chgData name="Christoph" userId="S::admin@austriapowerappsandpoweraut.onmicrosoft.com::56b4edb3-818f-4765-be57-f96fb381a7ac" providerId="AD" clId="Web-{AAD2EFF5-5FFE-471F-ABDF-F095261E1700}" dt="2020-03-24T16:25:18.913" v="16" actId="20577"/>
          <ac:spMkLst>
            <pc:docMk/>
            <pc:sldMk cId="3917091209" sldId="939"/>
            <ac:spMk id="8" creationId="{FCD04A0A-ED1D-E448-93B0-87559C419315}"/>
          </ac:spMkLst>
        </pc:spChg>
      </pc:sldChg>
      <pc:sldChg chg="addSp delSp modSp">
        <pc:chgData name="Christoph" userId="S::admin@austriapowerappsandpoweraut.onmicrosoft.com::56b4edb3-818f-4765-be57-f96fb381a7ac" providerId="AD" clId="Web-{AAD2EFF5-5FFE-471F-ABDF-F095261E1700}" dt="2020-03-24T16:26:05.929" v="46" actId="1076"/>
        <pc:sldMkLst>
          <pc:docMk/>
          <pc:sldMk cId="1601770286" sldId="941"/>
        </pc:sldMkLst>
        <pc:spChg chg="del mod">
          <ac:chgData name="Christoph" userId="S::admin@austriapowerappsandpoweraut.onmicrosoft.com::56b4edb3-818f-4765-be57-f96fb381a7ac" providerId="AD" clId="Web-{AAD2EFF5-5FFE-471F-ABDF-F095261E1700}" dt="2020-03-24T16:25:03.351" v="3"/>
          <ac:spMkLst>
            <pc:docMk/>
            <pc:sldMk cId="1601770286" sldId="941"/>
            <ac:spMk id="2" creationId="{BA0E1486-E09E-C44C-AAA2-86DA0F7ED066}"/>
          </ac:spMkLst>
        </pc:spChg>
        <pc:spChg chg="mod">
          <ac:chgData name="Christoph" userId="S::admin@austriapowerappsandpoweraut.onmicrosoft.com::56b4edb3-818f-4765-be57-f96fb381a7ac" providerId="AD" clId="Web-{AAD2EFF5-5FFE-471F-ABDF-F095261E1700}" dt="2020-03-24T16:25:23.413" v="35" actId="20577"/>
          <ac:spMkLst>
            <pc:docMk/>
            <pc:sldMk cId="1601770286" sldId="941"/>
            <ac:spMk id="8" creationId="{FCD04A0A-ED1D-E448-93B0-87559C419315}"/>
          </ac:spMkLst>
        </pc:spChg>
        <pc:picChg chg="add mod">
          <ac:chgData name="Christoph" userId="S::admin@austriapowerappsandpoweraut.onmicrosoft.com::56b4edb3-818f-4765-be57-f96fb381a7ac" providerId="AD" clId="Web-{AAD2EFF5-5FFE-471F-ABDF-F095261E1700}" dt="2020-03-24T16:26:05.929" v="46" actId="1076"/>
          <ac:picMkLst>
            <pc:docMk/>
            <pc:sldMk cId="1601770286" sldId="941"/>
            <ac:picMk id="4" creationId="{4DC24B02-7A82-48CE-961A-276EBAC02831}"/>
          </ac:picMkLst>
        </pc:picChg>
      </pc:sldChg>
    </pc:docChg>
  </pc:docChgLst>
  <pc:docChgLst>
    <pc:chgData name="Harald Nagel" userId="23720624bfe48126" providerId="LiveId" clId="{64C5950F-F7B3-4941-94F4-F2CC64FC1018}"/>
    <pc:docChg chg="custSel addSld delSld modSld modSection">
      <pc:chgData name="Harald Nagel" userId="23720624bfe48126" providerId="LiveId" clId="{64C5950F-F7B3-4941-94F4-F2CC64FC1018}" dt="2020-03-19T16:58:22.241" v="449" actId="1076"/>
      <pc:docMkLst>
        <pc:docMk/>
      </pc:docMkLst>
      <pc:sldChg chg="modSp">
        <pc:chgData name="Harald Nagel" userId="23720624bfe48126" providerId="LiveId" clId="{64C5950F-F7B3-4941-94F4-F2CC64FC1018}" dt="2020-03-19T16:45:14.209" v="0" actId="1076"/>
        <pc:sldMkLst>
          <pc:docMk/>
          <pc:sldMk cId="321671503" sldId="268"/>
        </pc:sldMkLst>
        <pc:spChg chg="mod">
          <ac:chgData name="Harald Nagel" userId="23720624bfe48126" providerId="LiveId" clId="{64C5950F-F7B3-4941-94F4-F2CC64FC1018}" dt="2020-03-19T16:45:14.209" v="0" actId="1076"/>
          <ac:spMkLst>
            <pc:docMk/>
            <pc:sldMk cId="321671503" sldId="268"/>
            <ac:spMk id="11" creationId="{633015BA-6C0E-467C-A614-1E141DE9C2C3}"/>
          </ac:spMkLst>
        </pc:spChg>
      </pc:sldChg>
      <pc:sldChg chg="addSp delSp modSp delAnim">
        <pc:chgData name="Harald Nagel" userId="23720624bfe48126" providerId="LiveId" clId="{64C5950F-F7B3-4941-94F4-F2CC64FC1018}" dt="2020-03-19T16:58:22.241" v="449" actId="1076"/>
        <pc:sldMkLst>
          <pc:docMk/>
          <pc:sldMk cId="2545123841" sldId="936"/>
        </pc:sldMkLst>
        <pc:picChg chg="add mod">
          <ac:chgData name="Harald Nagel" userId="23720624bfe48126" providerId="LiveId" clId="{64C5950F-F7B3-4941-94F4-F2CC64FC1018}" dt="2020-03-19T16:58:22.241" v="449" actId="1076"/>
          <ac:picMkLst>
            <pc:docMk/>
            <pc:sldMk cId="2545123841" sldId="936"/>
            <ac:picMk id="3" creationId="{DC083E29-3C69-C34C-8C78-BB6E705B6A8A}"/>
          </ac:picMkLst>
        </pc:picChg>
        <pc:picChg chg="del">
          <ac:chgData name="Harald Nagel" userId="23720624bfe48126" providerId="LiveId" clId="{64C5950F-F7B3-4941-94F4-F2CC64FC1018}" dt="2020-03-19T16:58:18.878" v="448" actId="478"/>
          <ac:picMkLst>
            <pc:docMk/>
            <pc:sldMk cId="2545123841" sldId="936"/>
            <ac:picMk id="1026" creationId="{1E39298C-BFB6-4385-BC22-4ECAC01D062F}"/>
          </ac:picMkLst>
        </pc:picChg>
      </pc:sldChg>
      <pc:sldChg chg="addSp delSp modSp add">
        <pc:chgData name="Harald Nagel" userId="23720624bfe48126" providerId="LiveId" clId="{64C5950F-F7B3-4941-94F4-F2CC64FC1018}" dt="2020-03-19T16:56:30.822" v="446" actId="20577"/>
        <pc:sldMkLst>
          <pc:docMk/>
          <pc:sldMk cId="209155237" sldId="937"/>
        </pc:sldMkLst>
        <pc:spChg chg="add mod">
          <ac:chgData name="Harald Nagel" userId="23720624bfe48126" providerId="LiveId" clId="{64C5950F-F7B3-4941-94F4-F2CC64FC1018}" dt="2020-03-19T16:56:30.822" v="446" actId="20577"/>
          <ac:spMkLst>
            <pc:docMk/>
            <pc:sldMk cId="209155237" sldId="937"/>
            <ac:spMk id="2" creationId="{BA0E1486-E09E-C44C-AAA2-86DA0F7ED066}"/>
          </ac:spMkLst>
        </pc:spChg>
        <pc:spChg chg="mod">
          <ac:chgData name="Harald Nagel" userId="23720624bfe48126" providerId="LiveId" clId="{64C5950F-F7B3-4941-94F4-F2CC64FC1018}" dt="2020-03-19T16:54:46.029" v="386" actId="113"/>
          <ac:spMkLst>
            <pc:docMk/>
            <pc:sldMk cId="209155237" sldId="937"/>
            <ac:spMk id="8" creationId="{FCD04A0A-ED1D-E448-93B0-87559C419315}"/>
          </ac:spMkLst>
        </pc:spChg>
        <pc:picChg chg="del mod">
          <ac:chgData name="Harald Nagel" userId="23720624bfe48126" providerId="LiveId" clId="{64C5950F-F7B3-4941-94F4-F2CC64FC1018}" dt="2020-03-19T16:45:50.868" v="4" actId="478"/>
          <ac:picMkLst>
            <pc:docMk/>
            <pc:sldMk cId="209155237" sldId="937"/>
            <ac:picMk id="10" creationId="{EB2AD004-3EBD-4C83-AEBA-12676A62B171}"/>
          </ac:picMkLst>
        </pc:picChg>
      </pc:sldChg>
      <pc:sldChg chg="new del">
        <pc:chgData name="Harald Nagel" userId="23720624bfe48126" providerId="LiveId" clId="{64C5950F-F7B3-4941-94F4-F2CC64FC1018}" dt="2020-03-19T16:54:36.676" v="385" actId="2696"/>
        <pc:sldMkLst>
          <pc:docMk/>
          <pc:sldMk cId="1579222232" sldId="938"/>
        </pc:sldMkLst>
      </pc:sldChg>
    </pc:docChg>
  </pc:docChgLst>
  <pc:docChgLst>
    <pc:chgData name="gerhard.noll" userId="S::gerhard.noll_outlook.com#ext#@austriapowerappsandpoweraut.onmicrosoft.com::e0487990-7683-495f-bded-6b7910552843" providerId="AD" clId="Web-{2D0ADC50-5027-4FB5-A52C-D449821E3B10}"/>
    <pc:docChg chg="addSld modSld sldOrd modSection">
      <pc:chgData name="gerhard.noll" userId="S::gerhard.noll_outlook.com#ext#@austriapowerappsandpoweraut.onmicrosoft.com::e0487990-7683-495f-bded-6b7910552843" providerId="AD" clId="Web-{2D0ADC50-5027-4FB5-A52C-D449821E3B10}" dt="2020-03-24T16:30:06.274" v="447" actId="20577"/>
      <pc:docMkLst>
        <pc:docMk/>
      </pc:docMkLst>
      <pc:sldChg chg="modSp add ord replId">
        <pc:chgData name="gerhard.noll" userId="S::gerhard.noll_outlook.com#ext#@austriapowerappsandpoweraut.onmicrosoft.com::e0487990-7683-495f-bded-6b7910552843" providerId="AD" clId="Web-{2D0ADC50-5027-4FB5-A52C-D449821E3B10}" dt="2020-03-24T16:30:06.274" v="446" actId="20577"/>
        <pc:sldMkLst>
          <pc:docMk/>
          <pc:sldMk cId="3479597306" sldId="940"/>
        </pc:sldMkLst>
        <pc:spChg chg="mod">
          <ac:chgData name="gerhard.noll" userId="S::gerhard.noll_outlook.com#ext#@austriapowerappsandpoweraut.onmicrosoft.com::e0487990-7683-495f-bded-6b7910552843" providerId="AD" clId="Web-{2D0ADC50-5027-4FB5-A52C-D449821E3B10}" dt="2020-03-24T16:30:06.274" v="446" actId="20577"/>
          <ac:spMkLst>
            <pc:docMk/>
            <pc:sldMk cId="3479597306" sldId="940"/>
            <ac:spMk id="2" creationId="{BA0E1486-E09E-C44C-AAA2-86DA0F7ED066}"/>
          </ac:spMkLst>
        </pc:spChg>
        <pc:spChg chg="mod">
          <ac:chgData name="gerhard.noll" userId="S::gerhard.noll_outlook.com#ext#@austriapowerappsandpoweraut.onmicrosoft.com::e0487990-7683-495f-bded-6b7910552843" providerId="AD" clId="Web-{2D0ADC50-5027-4FB5-A52C-D449821E3B10}" dt="2020-03-24T16:23:38.308" v="28" actId="20577"/>
          <ac:spMkLst>
            <pc:docMk/>
            <pc:sldMk cId="3479597306" sldId="940"/>
            <ac:spMk id="8" creationId="{FCD04A0A-ED1D-E448-93B0-87559C419315}"/>
          </ac:spMkLst>
        </pc:spChg>
      </pc:sldChg>
    </pc:docChg>
  </pc:docChgLst>
  <pc:docChgLst>
    <pc:chgData name="Christoph" userId="S::admin@austriapowerappsandpoweraut.onmicrosoft.com::56b4edb3-818f-4765-be57-f96fb381a7ac" providerId="AD" clId="Web-{8C36FD95-7B54-40DB-B3D1-74AE489F9257}"/>
    <pc:docChg chg="addSld delSld modSld modSection">
      <pc:chgData name="Christoph" userId="S::admin@austriapowerappsandpoweraut.onmicrosoft.com::56b4edb3-818f-4765-be57-f96fb381a7ac" providerId="AD" clId="Web-{8C36FD95-7B54-40DB-B3D1-74AE489F9257}" dt="2020-03-24T16:23:14.535" v="416"/>
      <pc:docMkLst>
        <pc:docMk/>
      </pc:docMkLst>
      <pc:sldChg chg="addSp modSp new del mod modClrScheme chgLayout">
        <pc:chgData name="Christoph" userId="S::admin@austriapowerappsandpoweraut.onmicrosoft.com::56b4edb3-818f-4765-be57-f96fb381a7ac" providerId="AD" clId="Web-{8C36FD95-7B54-40DB-B3D1-74AE489F9257}" dt="2020-03-24T16:20:49.519" v="3"/>
        <pc:sldMkLst>
          <pc:docMk/>
          <pc:sldMk cId="3865024768" sldId="938"/>
        </pc:sldMkLst>
        <pc:spChg chg="add mod">
          <ac:chgData name="Christoph" userId="S::admin@austriapowerappsandpoweraut.onmicrosoft.com::56b4edb3-818f-4765-be57-f96fb381a7ac" providerId="AD" clId="Web-{8C36FD95-7B54-40DB-B3D1-74AE489F9257}" dt="2020-03-24T16:20:38.800" v="1"/>
          <ac:spMkLst>
            <pc:docMk/>
            <pc:sldMk cId="3865024768" sldId="938"/>
            <ac:spMk id="2" creationId="{309034E3-1749-45CD-B5A6-EDBC00A8E2E4}"/>
          </ac:spMkLst>
        </pc:spChg>
        <pc:spChg chg="add mod">
          <ac:chgData name="Christoph" userId="S::admin@austriapowerappsandpoweraut.onmicrosoft.com::56b4edb3-818f-4765-be57-f96fb381a7ac" providerId="AD" clId="Web-{8C36FD95-7B54-40DB-B3D1-74AE489F9257}" dt="2020-03-24T16:20:38.800" v="1"/>
          <ac:spMkLst>
            <pc:docMk/>
            <pc:sldMk cId="3865024768" sldId="938"/>
            <ac:spMk id="3" creationId="{57C844FE-7853-4C50-9FB7-FA7314EECAFF}"/>
          </ac:spMkLst>
        </pc:spChg>
      </pc:sldChg>
      <pc:sldChg chg="modSp add replId">
        <pc:chgData name="Christoph" userId="S::admin@austriapowerappsandpoweraut.onmicrosoft.com::56b4edb3-818f-4765-be57-f96fb381a7ac" providerId="AD" clId="Web-{8C36FD95-7B54-40DB-B3D1-74AE489F9257}" dt="2020-03-24T16:22:57.238" v="414" actId="20577"/>
        <pc:sldMkLst>
          <pc:docMk/>
          <pc:sldMk cId="3917091209" sldId="939"/>
        </pc:sldMkLst>
        <pc:spChg chg="mod">
          <ac:chgData name="Christoph" userId="S::admin@austriapowerappsandpoweraut.onmicrosoft.com::56b4edb3-818f-4765-be57-f96fb381a7ac" providerId="AD" clId="Web-{8C36FD95-7B54-40DB-B3D1-74AE489F9257}" dt="2020-03-24T16:22:57.238" v="414" actId="20577"/>
          <ac:spMkLst>
            <pc:docMk/>
            <pc:sldMk cId="3917091209" sldId="939"/>
            <ac:spMk id="2" creationId="{BA0E1486-E09E-C44C-AAA2-86DA0F7ED066}"/>
          </ac:spMkLst>
        </pc:spChg>
        <pc:spChg chg="mod">
          <ac:chgData name="Christoph" userId="S::admin@austriapowerappsandpoweraut.onmicrosoft.com::56b4edb3-818f-4765-be57-f96fb381a7ac" providerId="AD" clId="Web-{8C36FD95-7B54-40DB-B3D1-74AE489F9257}" dt="2020-03-24T16:21:03.613" v="24" actId="20577"/>
          <ac:spMkLst>
            <pc:docMk/>
            <pc:sldMk cId="3917091209" sldId="939"/>
            <ac:spMk id="8" creationId="{FCD04A0A-ED1D-E448-93B0-87559C419315}"/>
          </ac:spMkLst>
        </pc:spChg>
      </pc:sldChg>
      <pc:sldChg chg="add replId">
        <pc:chgData name="Christoph" userId="S::admin@austriapowerappsandpoweraut.onmicrosoft.com::56b4edb3-818f-4765-be57-f96fb381a7ac" providerId="AD" clId="Web-{8C36FD95-7B54-40DB-B3D1-74AE489F9257}" dt="2020-03-24T16:23:14.535" v="416"/>
        <pc:sldMkLst>
          <pc:docMk/>
          <pc:sldMk cId="1601770286" sldId="9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599D7-A814-4B6C-9F40-0957D0E1A407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/>
              <a:t>l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A6F3-9AA1-44DB-B0BD-23690F58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58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3" y="-3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 hasCustomPrompt="1"/>
          </p:nvPr>
        </p:nvSpPr>
        <p:spPr>
          <a:xfrm>
            <a:off x="4634171" y="-3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9268344" y="-3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5" hasCustomPrompt="1"/>
          </p:nvPr>
        </p:nvSpPr>
        <p:spPr>
          <a:xfrm>
            <a:off x="-3" y="4634171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-3" y="9268344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4634171" y="9268344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 hasCustomPrompt="1"/>
          </p:nvPr>
        </p:nvSpPr>
        <p:spPr>
          <a:xfrm>
            <a:off x="9268344" y="9268344"/>
            <a:ext cx="4575878" cy="4575878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152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4" grpId="0" animBg="1"/>
      <p:bldP spid="37" grpId="0" animBg="1"/>
      <p:bldP spid="35" grpId="0" animBg="1"/>
      <p:bldP spid="2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11887200" y="0"/>
            <a:ext cx="10665842" cy="13716000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4740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1066800" y="1014415"/>
            <a:ext cx="9198077" cy="11687172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73361" y="-1415845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4" hasCustomPrompt="1"/>
          </p:nvPr>
        </p:nvSpPr>
        <p:spPr>
          <a:xfrm>
            <a:off x="12774706" y="0"/>
            <a:ext cx="11612469" cy="13716000"/>
          </a:xfrm>
          <a:custGeom>
            <a:avLst/>
            <a:gdLst>
              <a:gd name="connsiteX0" fmla="*/ 0 w 4575878"/>
              <a:gd name="connsiteY0" fmla="*/ 0 h 4575878"/>
              <a:gd name="connsiteX1" fmla="*/ 4575878 w 4575878"/>
              <a:gd name="connsiteY1" fmla="*/ 0 h 4575878"/>
              <a:gd name="connsiteX2" fmla="*/ 4575878 w 4575878"/>
              <a:gd name="connsiteY2" fmla="*/ 4575878 h 4575878"/>
              <a:gd name="connsiteX3" fmla="*/ 0 w 4575878"/>
              <a:gd name="connsiteY3" fmla="*/ 4575878 h 45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878" h="4575878">
                <a:moveTo>
                  <a:pt x="0" y="0"/>
                </a:moveTo>
                <a:lnTo>
                  <a:pt x="4575878" y="0"/>
                </a:lnTo>
                <a:lnTo>
                  <a:pt x="4575878" y="4575878"/>
                </a:lnTo>
                <a:lnTo>
                  <a:pt x="0" y="457587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173361" y="-1415845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73361" y="-1415845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14366876" y="0"/>
            <a:ext cx="4478224" cy="6858000"/>
          </a:xfrm>
          <a:custGeom>
            <a:avLst/>
            <a:gdLst>
              <a:gd name="connsiteX0" fmla="*/ 0 w 4478224"/>
              <a:gd name="connsiteY0" fmla="*/ 0 h 6858000"/>
              <a:gd name="connsiteX1" fmla="*/ 4478224 w 4478224"/>
              <a:gd name="connsiteY1" fmla="*/ 0 h 6858000"/>
              <a:gd name="connsiteX2" fmla="*/ 4478224 w 4478224"/>
              <a:gd name="connsiteY2" fmla="*/ 6858000 h 6858000"/>
              <a:gd name="connsiteX3" fmla="*/ 0 w 44782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224" h="6858000">
                <a:moveTo>
                  <a:pt x="0" y="0"/>
                </a:moveTo>
                <a:lnTo>
                  <a:pt x="4478224" y="0"/>
                </a:lnTo>
                <a:lnTo>
                  <a:pt x="4478224" y="6858000"/>
                </a:lnTo>
                <a:lnTo>
                  <a:pt x="0" y="6858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14366875" y="7004277"/>
            <a:ext cx="9102724" cy="6768080"/>
          </a:xfrm>
          <a:custGeom>
            <a:avLst/>
            <a:gdLst>
              <a:gd name="connsiteX0" fmla="*/ 0 w 9102724"/>
              <a:gd name="connsiteY0" fmla="*/ 0 h 6768080"/>
              <a:gd name="connsiteX1" fmla="*/ 9102724 w 9102724"/>
              <a:gd name="connsiteY1" fmla="*/ 0 h 6768080"/>
              <a:gd name="connsiteX2" fmla="*/ 9102724 w 9102724"/>
              <a:gd name="connsiteY2" fmla="*/ 6768080 h 6768080"/>
              <a:gd name="connsiteX3" fmla="*/ 0 w 9102724"/>
              <a:gd name="connsiteY3" fmla="*/ 6768080 h 676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724" h="6768080">
                <a:moveTo>
                  <a:pt x="0" y="0"/>
                </a:moveTo>
                <a:lnTo>
                  <a:pt x="9102724" y="0"/>
                </a:lnTo>
                <a:lnTo>
                  <a:pt x="9102724" y="6768080"/>
                </a:lnTo>
                <a:lnTo>
                  <a:pt x="0" y="676808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991375" y="0"/>
            <a:ext cx="4478224" cy="6858000"/>
          </a:xfrm>
          <a:custGeom>
            <a:avLst/>
            <a:gdLst>
              <a:gd name="connsiteX0" fmla="*/ 0 w 4478224"/>
              <a:gd name="connsiteY0" fmla="*/ 0 h 6858000"/>
              <a:gd name="connsiteX1" fmla="*/ 4478224 w 4478224"/>
              <a:gd name="connsiteY1" fmla="*/ 0 h 6858000"/>
              <a:gd name="connsiteX2" fmla="*/ 4478224 w 4478224"/>
              <a:gd name="connsiteY2" fmla="*/ 6858000 h 6858000"/>
              <a:gd name="connsiteX3" fmla="*/ 0 w 44782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224" h="6858000">
                <a:moveTo>
                  <a:pt x="0" y="0"/>
                </a:moveTo>
                <a:lnTo>
                  <a:pt x="4478224" y="0"/>
                </a:lnTo>
                <a:lnTo>
                  <a:pt x="4478224" y="6858000"/>
                </a:lnTo>
                <a:lnTo>
                  <a:pt x="0" y="6858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616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  <p:bldP spid="22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1037508" y="1043796"/>
            <a:ext cx="9086053" cy="5706573"/>
          </a:xfrm>
          <a:custGeom>
            <a:avLst/>
            <a:gdLst>
              <a:gd name="connsiteX0" fmla="*/ 0 w 9086053"/>
              <a:gd name="connsiteY0" fmla="*/ 0 h 5706573"/>
              <a:gd name="connsiteX1" fmla="*/ 9086053 w 9086053"/>
              <a:gd name="connsiteY1" fmla="*/ 0 h 5706573"/>
              <a:gd name="connsiteX2" fmla="*/ 9086053 w 9086053"/>
              <a:gd name="connsiteY2" fmla="*/ 5706573 h 5706573"/>
              <a:gd name="connsiteX3" fmla="*/ 0 w 9086053"/>
              <a:gd name="connsiteY3" fmla="*/ 5706573 h 570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6053" h="5706573">
                <a:moveTo>
                  <a:pt x="0" y="0"/>
                </a:moveTo>
                <a:lnTo>
                  <a:pt x="9086053" y="0"/>
                </a:lnTo>
                <a:lnTo>
                  <a:pt x="9086053" y="5706573"/>
                </a:lnTo>
                <a:lnTo>
                  <a:pt x="0" y="5706573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1037508" y="6979187"/>
            <a:ext cx="4428617" cy="5722399"/>
          </a:xfrm>
          <a:custGeom>
            <a:avLst/>
            <a:gdLst>
              <a:gd name="connsiteX0" fmla="*/ 0 w 4428617"/>
              <a:gd name="connsiteY0" fmla="*/ 0 h 5722399"/>
              <a:gd name="connsiteX1" fmla="*/ 4428617 w 4428617"/>
              <a:gd name="connsiteY1" fmla="*/ 0 h 5722399"/>
              <a:gd name="connsiteX2" fmla="*/ 4428617 w 4428617"/>
              <a:gd name="connsiteY2" fmla="*/ 5722399 h 5722399"/>
              <a:gd name="connsiteX3" fmla="*/ 0 w 4428617"/>
              <a:gd name="connsiteY3" fmla="*/ 5722399 h 57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8617" h="5722399">
                <a:moveTo>
                  <a:pt x="0" y="0"/>
                </a:moveTo>
                <a:lnTo>
                  <a:pt x="4428617" y="0"/>
                </a:lnTo>
                <a:lnTo>
                  <a:pt x="4428617" y="5722399"/>
                </a:lnTo>
                <a:lnTo>
                  <a:pt x="0" y="572239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5694944" y="6979187"/>
            <a:ext cx="4428617" cy="5722399"/>
          </a:xfrm>
          <a:custGeom>
            <a:avLst/>
            <a:gdLst>
              <a:gd name="connsiteX0" fmla="*/ 0 w 4428617"/>
              <a:gd name="connsiteY0" fmla="*/ 0 h 5722399"/>
              <a:gd name="connsiteX1" fmla="*/ 4428617 w 4428617"/>
              <a:gd name="connsiteY1" fmla="*/ 0 h 5722399"/>
              <a:gd name="connsiteX2" fmla="*/ 4428617 w 4428617"/>
              <a:gd name="connsiteY2" fmla="*/ 5722399 h 5722399"/>
              <a:gd name="connsiteX3" fmla="*/ 0 w 4428617"/>
              <a:gd name="connsiteY3" fmla="*/ 5722399 h 572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8617" h="5722399">
                <a:moveTo>
                  <a:pt x="0" y="0"/>
                </a:moveTo>
                <a:lnTo>
                  <a:pt x="4428617" y="0"/>
                </a:lnTo>
                <a:lnTo>
                  <a:pt x="4428617" y="5722399"/>
                </a:lnTo>
                <a:lnTo>
                  <a:pt x="0" y="572239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392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2094273" y="2566220"/>
            <a:ext cx="4454013" cy="8583561"/>
          </a:xfrm>
          <a:custGeom>
            <a:avLst/>
            <a:gdLst>
              <a:gd name="connsiteX0" fmla="*/ 0 w 4454013"/>
              <a:gd name="connsiteY0" fmla="*/ 0 h 8583561"/>
              <a:gd name="connsiteX1" fmla="*/ 4454013 w 4454013"/>
              <a:gd name="connsiteY1" fmla="*/ 0 h 8583561"/>
              <a:gd name="connsiteX2" fmla="*/ 4454013 w 4454013"/>
              <a:gd name="connsiteY2" fmla="*/ 8583561 h 8583561"/>
              <a:gd name="connsiteX3" fmla="*/ 0 w 4454013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8583561">
                <a:moveTo>
                  <a:pt x="0" y="0"/>
                </a:moveTo>
                <a:lnTo>
                  <a:pt x="4454013" y="0"/>
                </a:lnTo>
                <a:lnTo>
                  <a:pt x="4454013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6666272" y="2566220"/>
            <a:ext cx="4454013" cy="8583561"/>
          </a:xfrm>
          <a:custGeom>
            <a:avLst/>
            <a:gdLst>
              <a:gd name="connsiteX0" fmla="*/ 0 w 4454013"/>
              <a:gd name="connsiteY0" fmla="*/ 0 h 8583561"/>
              <a:gd name="connsiteX1" fmla="*/ 4454013 w 4454013"/>
              <a:gd name="connsiteY1" fmla="*/ 0 h 8583561"/>
              <a:gd name="connsiteX2" fmla="*/ 4454013 w 4454013"/>
              <a:gd name="connsiteY2" fmla="*/ 8583561 h 8583561"/>
              <a:gd name="connsiteX3" fmla="*/ 0 w 4454013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8583561">
                <a:moveTo>
                  <a:pt x="0" y="0"/>
                </a:moveTo>
                <a:lnTo>
                  <a:pt x="4454013" y="0"/>
                </a:lnTo>
                <a:lnTo>
                  <a:pt x="4454013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9094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1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8653370" y="2566220"/>
            <a:ext cx="4454013" cy="8583561"/>
          </a:xfrm>
          <a:custGeom>
            <a:avLst/>
            <a:gdLst>
              <a:gd name="connsiteX0" fmla="*/ 0 w 4454013"/>
              <a:gd name="connsiteY0" fmla="*/ 0 h 8583561"/>
              <a:gd name="connsiteX1" fmla="*/ 4454013 w 4454013"/>
              <a:gd name="connsiteY1" fmla="*/ 0 h 8583561"/>
              <a:gd name="connsiteX2" fmla="*/ 4454013 w 4454013"/>
              <a:gd name="connsiteY2" fmla="*/ 8583561 h 8583561"/>
              <a:gd name="connsiteX3" fmla="*/ 0 w 4454013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8583561">
                <a:moveTo>
                  <a:pt x="0" y="0"/>
                </a:moveTo>
                <a:lnTo>
                  <a:pt x="4454013" y="0"/>
                </a:lnTo>
                <a:lnTo>
                  <a:pt x="4454013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13244053" y="2566220"/>
            <a:ext cx="4454014" cy="8583561"/>
          </a:xfrm>
          <a:custGeom>
            <a:avLst/>
            <a:gdLst>
              <a:gd name="connsiteX0" fmla="*/ 0 w 4454014"/>
              <a:gd name="connsiteY0" fmla="*/ 0 h 8583561"/>
              <a:gd name="connsiteX1" fmla="*/ 4454014 w 4454014"/>
              <a:gd name="connsiteY1" fmla="*/ 0 h 8583561"/>
              <a:gd name="connsiteX2" fmla="*/ 4454014 w 4454014"/>
              <a:gd name="connsiteY2" fmla="*/ 8583561 h 8583561"/>
              <a:gd name="connsiteX3" fmla="*/ 0 w 4454014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4" h="8583561">
                <a:moveTo>
                  <a:pt x="0" y="0"/>
                </a:moveTo>
                <a:lnTo>
                  <a:pt x="4454014" y="0"/>
                </a:lnTo>
                <a:lnTo>
                  <a:pt x="4454014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17816051" y="2566220"/>
            <a:ext cx="4454014" cy="8583561"/>
          </a:xfrm>
          <a:custGeom>
            <a:avLst/>
            <a:gdLst>
              <a:gd name="connsiteX0" fmla="*/ 0 w 4454014"/>
              <a:gd name="connsiteY0" fmla="*/ 0 h 8583561"/>
              <a:gd name="connsiteX1" fmla="*/ 4454014 w 4454014"/>
              <a:gd name="connsiteY1" fmla="*/ 0 h 8583561"/>
              <a:gd name="connsiteX2" fmla="*/ 4454014 w 4454014"/>
              <a:gd name="connsiteY2" fmla="*/ 8583561 h 8583561"/>
              <a:gd name="connsiteX3" fmla="*/ 0 w 4454014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4" h="8583561">
                <a:moveTo>
                  <a:pt x="0" y="0"/>
                </a:moveTo>
                <a:lnTo>
                  <a:pt x="4454014" y="0"/>
                </a:lnTo>
                <a:lnTo>
                  <a:pt x="4454014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827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912436" cy="13716000"/>
          </a:xfrm>
          <a:prstGeom prst="rect">
            <a:avLst/>
          </a:prstGeom>
          <a:solidFill>
            <a:schemeClr val="tx2">
              <a:lumMod val="10000"/>
              <a:lumOff val="9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 hasCustomPrompt="1"/>
          </p:nvPr>
        </p:nvSpPr>
        <p:spPr>
          <a:xfrm>
            <a:off x="2927759" y="2566219"/>
            <a:ext cx="4454013" cy="8583561"/>
          </a:xfrm>
          <a:custGeom>
            <a:avLst/>
            <a:gdLst>
              <a:gd name="connsiteX0" fmla="*/ 0 w 4454013"/>
              <a:gd name="connsiteY0" fmla="*/ 0 h 8583561"/>
              <a:gd name="connsiteX1" fmla="*/ 4454013 w 4454013"/>
              <a:gd name="connsiteY1" fmla="*/ 0 h 8583561"/>
              <a:gd name="connsiteX2" fmla="*/ 4454013 w 4454013"/>
              <a:gd name="connsiteY2" fmla="*/ 8583561 h 8583561"/>
              <a:gd name="connsiteX3" fmla="*/ 0 w 4454013"/>
              <a:gd name="connsiteY3" fmla="*/ 8583561 h 858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8583561">
                <a:moveTo>
                  <a:pt x="0" y="0"/>
                </a:moveTo>
                <a:lnTo>
                  <a:pt x="4454013" y="0"/>
                </a:lnTo>
                <a:lnTo>
                  <a:pt x="4454013" y="8583561"/>
                </a:lnTo>
                <a:lnTo>
                  <a:pt x="0" y="858356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 hasCustomPrompt="1"/>
          </p:nvPr>
        </p:nvSpPr>
        <p:spPr>
          <a:xfrm>
            <a:off x="7518442" y="2123768"/>
            <a:ext cx="4454013" cy="4634680"/>
          </a:xfrm>
          <a:custGeom>
            <a:avLst/>
            <a:gdLst>
              <a:gd name="connsiteX0" fmla="*/ 0 w 4454013"/>
              <a:gd name="connsiteY0" fmla="*/ 0 h 4634680"/>
              <a:gd name="connsiteX1" fmla="*/ 4454013 w 4454013"/>
              <a:gd name="connsiteY1" fmla="*/ 0 h 4634680"/>
              <a:gd name="connsiteX2" fmla="*/ 4454013 w 4454013"/>
              <a:gd name="connsiteY2" fmla="*/ 4634680 h 4634680"/>
              <a:gd name="connsiteX3" fmla="*/ 0 w 4454013"/>
              <a:gd name="connsiteY3" fmla="*/ 4634680 h 46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4634680">
                <a:moveTo>
                  <a:pt x="0" y="0"/>
                </a:moveTo>
                <a:lnTo>
                  <a:pt x="4454013" y="0"/>
                </a:lnTo>
                <a:lnTo>
                  <a:pt x="4454013" y="4634680"/>
                </a:lnTo>
                <a:lnTo>
                  <a:pt x="0" y="463468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8" hasCustomPrompt="1"/>
          </p:nvPr>
        </p:nvSpPr>
        <p:spPr>
          <a:xfrm>
            <a:off x="12090441" y="2123768"/>
            <a:ext cx="4454013" cy="4634680"/>
          </a:xfrm>
          <a:custGeom>
            <a:avLst/>
            <a:gdLst>
              <a:gd name="connsiteX0" fmla="*/ 0 w 4454013"/>
              <a:gd name="connsiteY0" fmla="*/ 0 h 4634680"/>
              <a:gd name="connsiteX1" fmla="*/ 4454013 w 4454013"/>
              <a:gd name="connsiteY1" fmla="*/ 0 h 4634680"/>
              <a:gd name="connsiteX2" fmla="*/ 4454013 w 4454013"/>
              <a:gd name="connsiteY2" fmla="*/ 4634680 h 4634680"/>
              <a:gd name="connsiteX3" fmla="*/ 0 w 4454013"/>
              <a:gd name="connsiteY3" fmla="*/ 4634680 h 46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4634680">
                <a:moveTo>
                  <a:pt x="0" y="0"/>
                </a:moveTo>
                <a:lnTo>
                  <a:pt x="4454013" y="0"/>
                </a:lnTo>
                <a:lnTo>
                  <a:pt x="4454013" y="4634680"/>
                </a:lnTo>
                <a:lnTo>
                  <a:pt x="0" y="463468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9" hasCustomPrompt="1"/>
          </p:nvPr>
        </p:nvSpPr>
        <p:spPr>
          <a:xfrm>
            <a:off x="12090441" y="6893166"/>
            <a:ext cx="4454013" cy="4634680"/>
          </a:xfrm>
          <a:custGeom>
            <a:avLst/>
            <a:gdLst>
              <a:gd name="connsiteX0" fmla="*/ 0 w 4454013"/>
              <a:gd name="connsiteY0" fmla="*/ 0 h 4634680"/>
              <a:gd name="connsiteX1" fmla="*/ 4454013 w 4454013"/>
              <a:gd name="connsiteY1" fmla="*/ 0 h 4634680"/>
              <a:gd name="connsiteX2" fmla="*/ 4454013 w 4454013"/>
              <a:gd name="connsiteY2" fmla="*/ 4634680 h 4634680"/>
              <a:gd name="connsiteX3" fmla="*/ 0 w 4454013"/>
              <a:gd name="connsiteY3" fmla="*/ 4634680 h 46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4634680">
                <a:moveTo>
                  <a:pt x="0" y="0"/>
                </a:moveTo>
                <a:lnTo>
                  <a:pt x="4454013" y="0"/>
                </a:lnTo>
                <a:lnTo>
                  <a:pt x="4454013" y="4634680"/>
                </a:lnTo>
                <a:lnTo>
                  <a:pt x="0" y="463468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0" hasCustomPrompt="1"/>
          </p:nvPr>
        </p:nvSpPr>
        <p:spPr>
          <a:xfrm>
            <a:off x="7518442" y="6893166"/>
            <a:ext cx="4454013" cy="4634680"/>
          </a:xfrm>
          <a:custGeom>
            <a:avLst/>
            <a:gdLst>
              <a:gd name="connsiteX0" fmla="*/ 0 w 4454013"/>
              <a:gd name="connsiteY0" fmla="*/ 0 h 4634680"/>
              <a:gd name="connsiteX1" fmla="*/ 4454013 w 4454013"/>
              <a:gd name="connsiteY1" fmla="*/ 0 h 4634680"/>
              <a:gd name="connsiteX2" fmla="*/ 4454013 w 4454013"/>
              <a:gd name="connsiteY2" fmla="*/ 4634680 h 4634680"/>
              <a:gd name="connsiteX3" fmla="*/ 0 w 4454013"/>
              <a:gd name="connsiteY3" fmla="*/ 4634680 h 46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4634680">
                <a:moveTo>
                  <a:pt x="0" y="0"/>
                </a:moveTo>
                <a:lnTo>
                  <a:pt x="4454013" y="0"/>
                </a:lnTo>
                <a:lnTo>
                  <a:pt x="4454013" y="4634680"/>
                </a:lnTo>
                <a:lnTo>
                  <a:pt x="0" y="463468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3035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7" grpId="0" animBg="1"/>
          <p:bldP spid="46" grpId="0" animBg="1"/>
          <p:bldP spid="48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47" grpId="0" animBg="1"/>
          <p:bldP spid="46" grpId="0" animBg="1"/>
          <p:bldP spid="48" grpId="0" animBg="1"/>
          <p:bldP spid="45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 hasCustomPrompt="1"/>
          </p:nvPr>
        </p:nvSpPr>
        <p:spPr>
          <a:xfrm>
            <a:off x="14915173" y="1502889"/>
            <a:ext cx="5276740" cy="5276739"/>
          </a:xfrm>
          <a:custGeom>
            <a:avLst/>
            <a:gdLst>
              <a:gd name="connsiteX0" fmla="*/ 2638370 w 5276740"/>
              <a:gd name="connsiteY0" fmla="*/ 0 h 5276739"/>
              <a:gd name="connsiteX1" fmla="*/ 5276740 w 5276740"/>
              <a:gd name="connsiteY1" fmla="*/ 2638369 h 5276739"/>
              <a:gd name="connsiteX2" fmla="*/ 2638370 w 5276740"/>
              <a:gd name="connsiteY2" fmla="*/ 5276739 h 5276739"/>
              <a:gd name="connsiteX3" fmla="*/ 0 w 5276740"/>
              <a:gd name="connsiteY3" fmla="*/ 2638369 h 527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740" h="5276739">
                <a:moveTo>
                  <a:pt x="2638370" y="0"/>
                </a:moveTo>
                <a:lnTo>
                  <a:pt x="5276740" y="2638369"/>
                </a:lnTo>
                <a:lnTo>
                  <a:pt x="2638370" y="5276739"/>
                </a:lnTo>
                <a:lnTo>
                  <a:pt x="0" y="263836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 hasCustomPrompt="1"/>
          </p:nvPr>
        </p:nvSpPr>
        <p:spPr>
          <a:xfrm>
            <a:off x="17631915" y="4219630"/>
            <a:ext cx="5276740" cy="5276740"/>
          </a:xfrm>
          <a:custGeom>
            <a:avLst/>
            <a:gdLst>
              <a:gd name="connsiteX0" fmla="*/ 2638370 w 5276740"/>
              <a:gd name="connsiteY0" fmla="*/ 0 h 5276740"/>
              <a:gd name="connsiteX1" fmla="*/ 5276740 w 5276740"/>
              <a:gd name="connsiteY1" fmla="*/ 2638370 h 5276740"/>
              <a:gd name="connsiteX2" fmla="*/ 2638370 w 5276740"/>
              <a:gd name="connsiteY2" fmla="*/ 5276740 h 5276740"/>
              <a:gd name="connsiteX3" fmla="*/ 0 w 5276740"/>
              <a:gd name="connsiteY3" fmla="*/ 2638370 h 527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740" h="5276740">
                <a:moveTo>
                  <a:pt x="2638370" y="0"/>
                </a:moveTo>
                <a:lnTo>
                  <a:pt x="5276740" y="2638370"/>
                </a:lnTo>
                <a:lnTo>
                  <a:pt x="2638370" y="5276740"/>
                </a:lnTo>
                <a:lnTo>
                  <a:pt x="0" y="263837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 hasCustomPrompt="1"/>
          </p:nvPr>
        </p:nvSpPr>
        <p:spPr>
          <a:xfrm>
            <a:off x="14915173" y="6936372"/>
            <a:ext cx="5276740" cy="5276740"/>
          </a:xfrm>
          <a:custGeom>
            <a:avLst/>
            <a:gdLst>
              <a:gd name="connsiteX0" fmla="*/ 2638370 w 5276740"/>
              <a:gd name="connsiteY0" fmla="*/ 0 h 5276740"/>
              <a:gd name="connsiteX1" fmla="*/ 5276740 w 5276740"/>
              <a:gd name="connsiteY1" fmla="*/ 2638370 h 5276740"/>
              <a:gd name="connsiteX2" fmla="*/ 2638370 w 5276740"/>
              <a:gd name="connsiteY2" fmla="*/ 5276740 h 5276740"/>
              <a:gd name="connsiteX3" fmla="*/ 0 w 5276740"/>
              <a:gd name="connsiteY3" fmla="*/ 2638370 h 527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740" h="5276740">
                <a:moveTo>
                  <a:pt x="2638370" y="0"/>
                </a:moveTo>
                <a:lnTo>
                  <a:pt x="5276740" y="2638370"/>
                </a:lnTo>
                <a:lnTo>
                  <a:pt x="2638370" y="5276740"/>
                </a:lnTo>
                <a:lnTo>
                  <a:pt x="0" y="263837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0" hasCustomPrompt="1"/>
          </p:nvPr>
        </p:nvSpPr>
        <p:spPr>
          <a:xfrm>
            <a:off x="12198431" y="4219630"/>
            <a:ext cx="5276740" cy="5276740"/>
          </a:xfrm>
          <a:custGeom>
            <a:avLst/>
            <a:gdLst>
              <a:gd name="connsiteX0" fmla="*/ 2638370 w 5276740"/>
              <a:gd name="connsiteY0" fmla="*/ 0 h 5276740"/>
              <a:gd name="connsiteX1" fmla="*/ 5276740 w 5276740"/>
              <a:gd name="connsiteY1" fmla="*/ 2638370 h 5276740"/>
              <a:gd name="connsiteX2" fmla="*/ 2638370 w 5276740"/>
              <a:gd name="connsiteY2" fmla="*/ 5276740 h 5276740"/>
              <a:gd name="connsiteX3" fmla="*/ 0 w 5276740"/>
              <a:gd name="connsiteY3" fmla="*/ 2638370 h 527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740" h="5276740">
                <a:moveTo>
                  <a:pt x="2638370" y="0"/>
                </a:moveTo>
                <a:lnTo>
                  <a:pt x="5276740" y="2638370"/>
                </a:lnTo>
                <a:lnTo>
                  <a:pt x="2638370" y="5276740"/>
                </a:lnTo>
                <a:lnTo>
                  <a:pt x="0" y="263837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984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2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8B77E-0BFB-644D-B5BF-8B325C5C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411" y="737320"/>
            <a:ext cx="21034375" cy="1476164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0C9CBB-B143-EC42-9FAB-803DE442A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8411" y="3185592"/>
            <a:ext cx="21034375" cy="911608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521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2992580" y="2382981"/>
            <a:ext cx="5846618" cy="8950036"/>
          </a:xfrm>
          <a:custGeom>
            <a:avLst/>
            <a:gdLst>
              <a:gd name="connsiteX0" fmla="*/ 0 w 5846618"/>
              <a:gd name="connsiteY0" fmla="*/ 0 h 8950036"/>
              <a:gd name="connsiteX1" fmla="*/ 5846618 w 5846618"/>
              <a:gd name="connsiteY1" fmla="*/ 0 h 8950036"/>
              <a:gd name="connsiteX2" fmla="*/ 5846618 w 5846618"/>
              <a:gd name="connsiteY2" fmla="*/ 8950036 h 8950036"/>
              <a:gd name="connsiteX3" fmla="*/ 0 w 5846618"/>
              <a:gd name="connsiteY3" fmla="*/ 8950036 h 895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618" h="8950036">
                <a:moveTo>
                  <a:pt x="0" y="0"/>
                </a:moveTo>
                <a:lnTo>
                  <a:pt x="5846618" y="0"/>
                </a:lnTo>
                <a:lnTo>
                  <a:pt x="5846618" y="8950036"/>
                </a:lnTo>
                <a:lnTo>
                  <a:pt x="0" y="8950036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2198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3187127" y="2745225"/>
            <a:ext cx="4322035" cy="8063345"/>
          </a:xfrm>
          <a:custGeom>
            <a:avLst/>
            <a:gdLst>
              <a:gd name="connsiteX0" fmla="*/ 0 w 4322035"/>
              <a:gd name="connsiteY0" fmla="*/ 0 h 8063345"/>
              <a:gd name="connsiteX1" fmla="*/ 4322035 w 4322035"/>
              <a:gd name="connsiteY1" fmla="*/ 0 h 8063345"/>
              <a:gd name="connsiteX2" fmla="*/ 4322035 w 4322035"/>
              <a:gd name="connsiteY2" fmla="*/ 8063345 h 8063345"/>
              <a:gd name="connsiteX3" fmla="*/ 0 w 4322035"/>
              <a:gd name="connsiteY3" fmla="*/ 8063345 h 806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035" h="8063345">
                <a:moveTo>
                  <a:pt x="0" y="0"/>
                </a:moveTo>
                <a:lnTo>
                  <a:pt x="4322035" y="0"/>
                </a:lnTo>
                <a:lnTo>
                  <a:pt x="4322035" y="8063345"/>
                </a:lnTo>
                <a:lnTo>
                  <a:pt x="0" y="8063345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18415603" y="2745226"/>
            <a:ext cx="4322034" cy="3910192"/>
          </a:xfrm>
          <a:custGeom>
            <a:avLst/>
            <a:gdLst>
              <a:gd name="connsiteX0" fmla="*/ 0 w 4322034"/>
              <a:gd name="connsiteY0" fmla="*/ 0 h 3910192"/>
              <a:gd name="connsiteX1" fmla="*/ 4322034 w 4322034"/>
              <a:gd name="connsiteY1" fmla="*/ 0 h 3910192"/>
              <a:gd name="connsiteX2" fmla="*/ 4322034 w 4322034"/>
              <a:gd name="connsiteY2" fmla="*/ 3910192 h 3910192"/>
              <a:gd name="connsiteX3" fmla="*/ 0 w 4322034"/>
              <a:gd name="connsiteY3" fmla="*/ 3910192 h 391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034" h="3910192">
                <a:moveTo>
                  <a:pt x="0" y="0"/>
                </a:moveTo>
                <a:lnTo>
                  <a:pt x="4322034" y="0"/>
                </a:lnTo>
                <a:lnTo>
                  <a:pt x="4322034" y="3910192"/>
                </a:lnTo>
                <a:lnTo>
                  <a:pt x="0" y="3910192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18415603" y="6898377"/>
            <a:ext cx="4322034" cy="3910192"/>
          </a:xfrm>
          <a:custGeom>
            <a:avLst/>
            <a:gdLst>
              <a:gd name="connsiteX0" fmla="*/ 0 w 4322034"/>
              <a:gd name="connsiteY0" fmla="*/ 0 h 3910192"/>
              <a:gd name="connsiteX1" fmla="*/ 4322034 w 4322034"/>
              <a:gd name="connsiteY1" fmla="*/ 0 h 3910192"/>
              <a:gd name="connsiteX2" fmla="*/ 4322034 w 4322034"/>
              <a:gd name="connsiteY2" fmla="*/ 3910192 h 3910192"/>
              <a:gd name="connsiteX3" fmla="*/ 0 w 4322034"/>
              <a:gd name="connsiteY3" fmla="*/ 3910192 h 391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034" h="3910192">
                <a:moveTo>
                  <a:pt x="0" y="0"/>
                </a:moveTo>
                <a:lnTo>
                  <a:pt x="4322034" y="0"/>
                </a:lnTo>
                <a:lnTo>
                  <a:pt x="4322034" y="3910192"/>
                </a:lnTo>
                <a:lnTo>
                  <a:pt x="0" y="3910192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834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3392128" y="0"/>
            <a:ext cx="3805084" cy="6194323"/>
          </a:xfrm>
          <a:custGeom>
            <a:avLst/>
            <a:gdLst>
              <a:gd name="connsiteX0" fmla="*/ 0 w 3805084"/>
              <a:gd name="connsiteY0" fmla="*/ 0 h 6194323"/>
              <a:gd name="connsiteX1" fmla="*/ 3805084 w 3805084"/>
              <a:gd name="connsiteY1" fmla="*/ 0 h 6194323"/>
              <a:gd name="connsiteX2" fmla="*/ 3805084 w 3805084"/>
              <a:gd name="connsiteY2" fmla="*/ 6194323 h 6194323"/>
              <a:gd name="connsiteX3" fmla="*/ 0 w 3805084"/>
              <a:gd name="connsiteY3" fmla="*/ 6194323 h 619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084" h="6194323">
                <a:moveTo>
                  <a:pt x="0" y="0"/>
                </a:moveTo>
                <a:lnTo>
                  <a:pt x="3805084" y="0"/>
                </a:lnTo>
                <a:lnTo>
                  <a:pt x="3805084" y="6194323"/>
                </a:lnTo>
                <a:lnTo>
                  <a:pt x="0" y="6194323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7403689" y="2116394"/>
            <a:ext cx="3805084" cy="9483213"/>
          </a:xfrm>
          <a:custGeom>
            <a:avLst/>
            <a:gdLst>
              <a:gd name="connsiteX0" fmla="*/ 0 w 3805084"/>
              <a:gd name="connsiteY0" fmla="*/ 0 h 9483213"/>
              <a:gd name="connsiteX1" fmla="*/ 3805084 w 3805084"/>
              <a:gd name="connsiteY1" fmla="*/ 0 h 9483213"/>
              <a:gd name="connsiteX2" fmla="*/ 3805084 w 3805084"/>
              <a:gd name="connsiteY2" fmla="*/ 9483213 h 9483213"/>
              <a:gd name="connsiteX3" fmla="*/ 0 w 3805084"/>
              <a:gd name="connsiteY3" fmla="*/ 9483213 h 94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084" h="9483213">
                <a:moveTo>
                  <a:pt x="0" y="0"/>
                </a:moveTo>
                <a:lnTo>
                  <a:pt x="3805084" y="0"/>
                </a:lnTo>
                <a:lnTo>
                  <a:pt x="3805084" y="9483213"/>
                </a:lnTo>
                <a:lnTo>
                  <a:pt x="0" y="9483213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3392128" y="6400800"/>
            <a:ext cx="3805084" cy="7315200"/>
          </a:xfrm>
          <a:custGeom>
            <a:avLst/>
            <a:gdLst>
              <a:gd name="connsiteX0" fmla="*/ 0 w 3805084"/>
              <a:gd name="connsiteY0" fmla="*/ 0 h 7315200"/>
              <a:gd name="connsiteX1" fmla="*/ 3805084 w 3805084"/>
              <a:gd name="connsiteY1" fmla="*/ 0 h 7315200"/>
              <a:gd name="connsiteX2" fmla="*/ 3805084 w 3805084"/>
              <a:gd name="connsiteY2" fmla="*/ 7315200 h 7315200"/>
              <a:gd name="connsiteX3" fmla="*/ 0 w 3805084"/>
              <a:gd name="connsiteY3" fmla="*/ 731520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084" h="7315200">
                <a:moveTo>
                  <a:pt x="0" y="0"/>
                </a:moveTo>
                <a:lnTo>
                  <a:pt x="3805084" y="0"/>
                </a:lnTo>
                <a:lnTo>
                  <a:pt x="3805084" y="7315200"/>
                </a:lnTo>
                <a:lnTo>
                  <a:pt x="0" y="73152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225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6210010" y="3048000"/>
            <a:ext cx="3546764" cy="7038109"/>
          </a:xfrm>
          <a:custGeom>
            <a:avLst/>
            <a:gdLst>
              <a:gd name="connsiteX0" fmla="*/ 0 w 3546764"/>
              <a:gd name="connsiteY0" fmla="*/ 0 h 7038109"/>
              <a:gd name="connsiteX1" fmla="*/ 3546764 w 3546764"/>
              <a:gd name="connsiteY1" fmla="*/ 0 h 7038109"/>
              <a:gd name="connsiteX2" fmla="*/ 3546764 w 3546764"/>
              <a:gd name="connsiteY2" fmla="*/ 7038109 h 7038109"/>
              <a:gd name="connsiteX3" fmla="*/ 0 w 3546764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4" h="7038109">
                <a:moveTo>
                  <a:pt x="0" y="0"/>
                </a:moveTo>
                <a:lnTo>
                  <a:pt x="3546764" y="0"/>
                </a:lnTo>
                <a:lnTo>
                  <a:pt x="3546764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9867610" y="1690254"/>
            <a:ext cx="3546764" cy="7038109"/>
          </a:xfrm>
          <a:custGeom>
            <a:avLst/>
            <a:gdLst>
              <a:gd name="connsiteX0" fmla="*/ 0 w 3546764"/>
              <a:gd name="connsiteY0" fmla="*/ 0 h 7038109"/>
              <a:gd name="connsiteX1" fmla="*/ 3546764 w 3546764"/>
              <a:gd name="connsiteY1" fmla="*/ 0 h 7038109"/>
              <a:gd name="connsiteX2" fmla="*/ 3546764 w 3546764"/>
              <a:gd name="connsiteY2" fmla="*/ 7038109 h 7038109"/>
              <a:gd name="connsiteX3" fmla="*/ 0 w 3546764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4" h="7038109">
                <a:moveTo>
                  <a:pt x="0" y="0"/>
                </a:moveTo>
                <a:lnTo>
                  <a:pt x="3546764" y="0"/>
                </a:lnTo>
                <a:lnTo>
                  <a:pt x="3546764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13525211" y="2576946"/>
            <a:ext cx="3546765" cy="7038109"/>
          </a:xfrm>
          <a:custGeom>
            <a:avLst/>
            <a:gdLst>
              <a:gd name="connsiteX0" fmla="*/ 0 w 3546765"/>
              <a:gd name="connsiteY0" fmla="*/ 0 h 7038109"/>
              <a:gd name="connsiteX1" fmla="*/ 3546765 w 3546765"/>
              <a:gd name="connsiteY1" fmla="*/ 0 h 7038109"/>
              <a:gd name="connsiteX2" fmla="*/ 3546765 w 3546765"/>
              <a:gd name="connsiteY2" fmla="*/ 7038109 h 7038109"/>
              <a:gd name="connsiteX3" fmla="*/ 0 w 3546765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5" h="7038109">
                <a:moveTo>
                  <a:pt x="0" y="0"/>
                </a:moveTo>
                <a:lnTo>
                  <a:pt x="3546765" y="0"/>
                </a:lnTo>
                <a:lnTo>
                  <a:pt x="3546765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9" hasCustomPrompt="1"/>
          </p:nvPr>
        </p:nvSpPr>
        <p:spPr>
          <a:xfrm>
            <a:off x="17182811" y="3934692"/>
            <a:ext cx="3546764" cy="7038109"/>
          </a:xfrm>
          <a:custGeom>
            <a:avLst/>
            <a:gdLst>
              <a:gd name="connsiteX0" fmla="*/ 0 w 3546764"/>
              <a:gd name="connsiteY0" fmla="*/ 0 h 7038109"/>
              <a:gd name="connsiteX1" fmla="*/ 3546764 w 3546764"/>
              <a:gd name="connsiteY1" fmla="*/ 0 h 7038109"/>
              <a:gd name="connsiteX2" fmla="*/ 3546764 w 3546764"/>
              <a:gd name="connsiteY2" fmla="*/ 7038109 h 7038109"/>
              <a:gd name="connsiteX3" fmla="*/ 0 w 3546764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4" h="7038109">
                <a:moveTo>
                  <a:pt x="0" y="0"/>
                </a:moveTo>
                <a:lnTo>
                  <a:pt x="3546764" y="0"/>
                </a:lnTo>
                <a:lnTo>
                  <a:pt x="3546764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0" hasCustomPrompt="1"/>
          </p:nvPr>
        </p:nvSpPr>
        <p:spPr>
          <a:xfrm>
            <a:off x="20840411" y="2189017"/>
            <a:ext cx="3546764" cy="7038109"/>
          </a:xfrm>
          <a:custGeom>
            <a:avLst/>
            <a:gdLst>
              <a:gd name="connsiteX0" fmla="*/ 0 w 3546764"/>
              <a:gd name="connsiteY0" fmla="*/ 0 h 7038109"/>
              <a:gd name="connsiteX1" fmla="*/ 3546764 w 3546764"/>
              <a:gd name="connsiteY1" fmla="*/ 0 h 7038109"/>
              <a:gd name="connsiteX2" fmla="*/ 3546764 w 3546764"/>
              <a:gd name="connsiteY2" fmla="*/ 7038109 h 7038109"/>
              <a:gd name="connsiteX3" fmla="*/ 0 w 3546764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4" h="7038109">
                <a:moveTo>
                  <a:pt x="0" y="0"/>
                </a:moveTo>
                <a:lnTo>
                  <a:pt x="3546764" y="0"/>
                </a:lnTo>
                <a:lnTo>
                  <a:pt x="3546764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384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6656037" y="3048000"/>
            <a:ext cx="11075100" cy="7038109"/>
          </a:xfrm>
          <a:custGeom>
            <a:avLst/>
            <a:gdLst>
              <a:gd name="connsiteX0" fmla="*/ 0 w 3546764"/>
              <a:gd name="connsiteY0" fmla="*/ 0 h 7038109"/>
              <a:gd name="connsiteX1" fmla="*/ 3546764 w 3546764"/>
              <a:gd name="connsiteY1" fmla="*/ 0 h 7038109"/>
              <a:gd name="connsiteX2" fmla="*/ 3546764 w 3546764"/>
              <a:gd name="connsiteY2" fmla="*/ 7038109 h 7038109"/>
              <a:gd name="connsiteX3" fmla="*/ 0 w 3546764"/>
              <a:gd name="connsiteY3" fmla="*/ 7038109 h 70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764" h="7038109">
                <a:moveTo>
                  <a:pt x="0" y="0"/>
                </a:moveTo>
                <a:lnTo>
                  <a:pt x="3546764" y="0"/>
                </a:lnTo>
                <a:lnTo>
                  <a:pt x="3546764" y="7038109"/>
                </a:lnTo>
                <a:lnTo>
                  <a:pt x="0" y="703810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35325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4011561" y="13769232"/>
            <a:ext cx="1014984" cy="10144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3851563" y="-1"/>
            <a:ext cx="4876801" cy="13716000"/>
          </a:xfrm>
          <a:custGeom>
            <a:avLst/>
            <a:gdLst>
              <a:gd name="connsiteX0" fmla="*/ 0 w 4876801"/>
              <a:gd name="connsiteY0" fmla="*/ 0 h 13716000"/>
              <a:gd name="connsiteX1" fmla="*/ 4876801 w 4876801"/>
              <a:gd name="connsiteY1" fmla="*/ 0 h 13716000"/>
              <a:gd name="connsiteX2" fmla="*/ 4876801 w 4876801"/>
              <a:gd name="connsiteY2" fmla="*/ 13716000 h 13716000"/>
              <a:gd name="connsiteX3" fmla="*/ 0 w 48768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1" h="13716000">
                <a:moveTo>
                  <a:pt x="0" y="0"/>
                </a:moveTo>
                <a:lnTo>
                  <a:pt x="4876801" y="0"/>
                </a:lnTo>
                <a:lnTo>
                  <a:pt x="4876801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5513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423563" y="1014414"/>
            <a:ext cx="14948627" cy="116871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1013974" y="1014414"/>
            <a:ext cx="10182664" cy="11687172"/>
          </a:xfrm>
          <a:custGeom>
            <a:avLst/>
            <a:gdLst>
              <a:gd name="T0" fmla="*/ 6581 w 6581"/>
              <a:gd name="T1" fmla="*/ 7439 h 7439"/>
              <a:gd name="T2" fmla="*/ 0 w 6581"/>
              <a:gd name="T3" fmla="*/ 7439 h 7439"/>
              <a:gd name="T4" fmla="*/ 0 w 6581"/>
              <a:gd name="T5" fmla="*/ 0 h 7439"/>
              <a:gd name="T6" fmla="*/ 4822 w 6581"/>
              <a:gd name="T7" fmla="*/ 0 h 7439"/>
              <a:gd name="T8" fmla="*/ 6581 w 6581"/>
              <a:gd name="T9" fmla="*/ 5328 h 7439"/>
              <a:gd name="T10" fmla="*/ 6581 w 6581"/>
              <a:gd name="T11" fmla="*/ 7439 h 7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81" h="7439">
                <a:moveTo>
                  <a:pt x="6581" y="7439"/>
                </a:moveTo>
                <a:lnTo>
                  <a:pt x="0" y="7439"/>
                </a:lnTo>
                <a:lnTo>
                  <a:pt x="0" y="0"/>
                </a:lnTo>
                <a:lnTo>
                  <a:pt x="4822" y="0"/>
                </a:lnTo>
                <a:lnTo>
                  <a:pt x="6581" y="5328"/>
                </a:lnTo>
                <a:lnTo>
                  <a:pt x="6581" y="74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3033698" y="3772010"/>
            <a:ext cx="3823855" cy="5991421"/>
          </a:xfrm>
          <a:custGeom>
            <a:avLst/>
            <a:gdLst>
              <a:gd name="connsiteX0" fmla="*/ 0 w 3823855"/>
              <a:gd name="connsiteY0" fmla="*/ 0 h 5991421"/>
              <a:gd name="connsiteX1" fmla="*/ 3823855 w 3823855"/>
              <a:gd name="connsiteY1" fmla="*/ 0 h 5991421"/>
              <a:gd name="connsiteX2" fmla="*/ 3823855 w 3823855"/>
              <a:gd name="connsiteY2" fmla="*/ 5991421 h 5991421"/>
              <a:gd name="connsiteX3" fmla="*/ 0 w 3823855"/>
              <a:gd name="connsiteY3" fmla="*/ 5991421 h 599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3855" h="5991421">
                <a:moveTo>
                  <a:pt x="0" y="0"/>
                </a:moveTo>
                <a:lnTo>
                  <a:pt x="3823855" y="0"/>
                </a:lnTo>
                <a:lnTo>
                  <a:pt x="3823855" y="5991421"/>
                </a:lnTo>
                <a:lnTo>
                  <a:pt x="0" y="599142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7020232" y="3772010"/>
            <a:ext cx="6371303" cy="5991421"/>
          </a:xfrm>
          <a:custGeom>
            <a:avLst/>
            <a:gdLst>
              <a:gd name="connsiteX0" fmla="*/ 0 w 6371303"/>
              <a:gd name="connsiteY0" fmla="*/ 0 h 5991421"/>
              <a:gd name="connsiteX1" fmla="*/ 6371303 w 6371303"/>
              <a:gd name="connsiteY1" fmla="*/ 0 h 5991421"/>
              <a:gd name="connsiteX2" fmla="*/ 6371303 w 6371303"/>
              <a:gd name="connsiteY2" fmla="*/ 5991421 h 5991421"/>
              <a:gd name="connsiteX3" fmla="*/ 0 w 6371303"/>
              <a:gd name="connsiteY3" fmla="*/ 5991421 h 599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1303" h="5991421">
                <a:moveTo>
                  <a:pt x="0" y="0"/>
                </a:moveTo>
                <a:lnTo>
                  <a:pt x="6371303" y="0"/>
                </a:lnTo>
                <a:lnTo>
                  <a:pt x="6371303" y="5991421"/>
                </a:lnTo>
                <a:lnTo>
                  <a:pt x="0" y="599142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519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478983" y="1014414"/>
            <a:ext cx="14893208" cy="116871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13975" y="1014414"/>
            <a:ext cx="7465007" cy="11687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 hasCustomPrompt="1"/>
          </p:nvPr>
        </p:nvSpPr>
        <p:spPr>
          <a:xfrm>
            <a:off x="2964872" y="3200398"/>
            <a:ext cx="6816436" cy="2272146"/>
          </a:xfrm>
          <a:custGeom>
            <a:avLst/>
            <a:gdLst>
              <a:gd name="connsiteX0" fmla="*/ 0 w 6816436"/>
              <a:gd name="connsiteY0" fmla="*/ 0 h 2272146"/>
              <a:gd name="connsiteX1" fmla="*/ 6816436 w 6816436"/>
              <a:gd name="connsiteY1" fmla="*/ 0 h 2272146"/>
              <a:gd name="connsiteX2" fmla="*/ 6816436 w 6816436"/>
              <a:gd name="connsiteY2" fmla="*/ 2272146 h 2272146"/>
              <a:gd name="connsiteX3" fmla="*/ 0 w 6816436"/>
              <a:gd name="connsiteY3" fmla="*/ 2272146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6" h="2272146">
                <a:moveTo>
                  <a:pt x="0" y="0"/>
                </a:moveTo>
                <a:lnTo>
                  <a:pt x="6816436" y="0"/>
                </a:lnTo>
                <a:lnTo>
                  <a:pt x="6816436" y="2272146"/>
                </a:lnTo>
                <a:lnTo>
                  <a:pt x="0" y="2272146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2964872" y="5721926"/>
            <a:ext cx="6816436" cy="2272146"/>
          </a:xfrm>
          <a:custGeom>
            <a:avLst/>
            <a:gdLst>
              <a:gd name="connsiteX0" fmla="*/ 0 w 6816436"/>
              <a:gd name="connsiteY0" fmla="*/ 0 h 2272146"/>
              <a:gd name="connsiteX1" fmla="*/ 6816436 w 6816436"/>
              <a:gd name="connsiteY1" fmla="*/ 0 h 2272146"/>
              <a:gd name="connsiteX2" fmla="*/ 6816436 w 6816436"/>
              <a:gd name="connsiteY2" fmla="*/ 2272146 h 2272146"/>
              <a:gd name="connsiteX3" fmla="*/ 0 w 6816436"/>
              <a:gd name="connsiteY3" fmla="*/ 2272146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6" h="2272146">
                <a:moveTo>
                  <a:pt x="0" y="0"/>
                </a:moveTo>
                <a:lnTo>
                  <a:pt x="6816436" y="0"/>
                </a:lnTo>
                <a:lnTo>
                  <a:pt x="6816436" y="2272146"/>
                </a:lnTo>
                <a:lnTo>
                  <a:pt x="0" y="2272146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2964872" y="8243454"/>
            <a:ext cx="6816436" cy="2272146"/>
          </a:xfrm>
          <a:custGeom>
            <a:avLst/>
            <a:gdLst>
              <a:gd name="connsiteX0" fmla="*/ 0 w 6816436"/>
              <a:gd name="connsiteY0" fmla="*/ 0 h 2272146"/>
              <a:gd name="connsiteX1" fmla="*/ 6816436 w 6816436"/>
              <a:gd name="connsiteY1" fmla="*/ 0 h 2272146"/>
              <a:gd name="connsiteX2" fmla="*/ 6816436 w 6816436"/>
              <a:gd name="connsiteY2" fmla="*/ 2272146 h 2272146"/>
              <a:gd name="connsiteX3" fmla="*/ 0 w 6816436"/>
              <a:gd name="connsiteY3" fmla="*/ 2272146 h 227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6" h="2272146">
                <a:moveTo>
                  <a:pt x="0" y="0"/>
                </a:moveTo>
                <a:lnTo>
                  <a:pt x="6816436" y="0"/>
                </a:lnTo>
                <a:lnTo>
                  <a:pt x="6816436" y="2272146"/>
                </a:lnTo>
                <a:lnTo>
                  <a:pt x="0" y="2272146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9929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478983" y="1014414"/>
            <a:ext cx="14893208" cy="116871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13975" y="1014414"/>
            <a:ext cx="7465007" cy="11687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2861188" y="0"/>
            <a:ext cx="7403690" cy="6858000"/>
          </a:xfrm>
          <a:custGeom>
            <a:avLst/>
            <a:gdLst>
              <a:gd name="connsiteX0" fmla="*/ 0 w 7403690"/>
              <a:gd name="connsiteY0" fmla="*/ 0 h 6858000"/>
              <a:gd name="connsiteX1" fmla="*/ 7403690 w 7403690"/>
              <a:gd name="connsiteY1" fmla="*/ 0 h 6858000"/>
              <a:gd name="connsiteX2" fmla="*/ 7403690 w 7403690"/>
              <a:gd name="connsiteY2" fmla="*/ 6858000 h 6858000"/>
              <a:gd name="connsiteX3" fmla="*/ 0 w 74036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3690" h="6858000">
                <a:moveTo>
                  <a:pt x="0" y="0"/>
                </a:moveTo>
                <a:lnTo>
                  <a:pt x="7403690" y="0"/>
                </a:lnTo>
                <a:lnTo>
                  <a:pt x="7403690" y="6858000"/>
                </a:lnTo>
                <a:lnTo>
                  <a:pt x="0" y="6858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861188" y="6858000"/>
            <a:ext cx="7403690" cy="6858000"/>
          </a:xfrm>
          <a:custGeom>
            <a:avLst/>
            <a:gdLst>
              <a:gd name="connsiteX0" fmla="*/ 0 w 7403690"/>
              <a:gd name="connsiteY0" fmla="*/ 0 h 6858000"/>
              <a:gd name="connsiteX1" fmla="*/ 7403690 w 7403690"/>
              <a:gd name="connsiteY1" fmla="*/ 0 h 6858000"/>
              <a:gd name="connsiteX2" fmla="*/ 7403690 w 7403690"/>
              <a:gd name="connsiteY2" fmla="*/ 6858000 h 6858000"/>
              <a:gd name="connsiteX3" fmla="*/ 0 w 74036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3690" h="6858000">
                <a:moveTo>
                  <a:pt x="0" y="0"/>
                </a:moveTo>
                <a:lnTo>
                  <a:pt x="7403690" y="0"/>
                </a:lnTo>
                <a:lnTo>
                  <a:pt x="7403690" y="6858000"/>
                </a:lnTo>
                <a:lnTo>
                  <a:pt x="0" y="6858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56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013976" y="1014414"/>
            <a:ext cx="11179612" cy="11687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2193587" y="1014414"/>
            <a:ext cx="11178603" cy="116871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9356981" y="4599709"/>
            <a:ext cx="5673212" cy="9116291"/>
          </a:xfrm>
          <a:custGeom>
            <a:avLst/>
            <a:gdLst>
              <a:gd name="connsiteX0" fmla="*/ 0 w 7403690"/>
              <a:gd name="connsiteY0" fmla="*/ 0 h 6858000"/>
              <a:gd name="connsiteX1" fmla="*/ 7403690 w 7403690"/>
              <a:gd name="connsiteY1" fmla="*/ 0 h 6858000"/>
              <a:gd name="connsiteX2" fmla="*/ 7403690 w 7403690"/>
              <a:gd name="connsiteY2" fmla="*/ 6858000 h 6858000"/>
              <a:gd name="connsiteX3" fmla="*/ 0 w 74036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3690" h="6858000">
                <a:moveTo>
                  <a:pt x="0" y="0"/>
                </a:moveTo>
                <a:lnTo>
                  <a:pt x="7403690" y="0"/>
                </a:lnTo>
                <a:lnTo>
                  <a:pt x="7403690" y="6858000"/>
                </a:lnTo>
                <a:lnTo>
                  <a:pt x="0" y="6858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28700" dist="228600" dir="5400000" algn="t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492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505836" y="2658548"/>
            <a:ext cx="8885699" cy="870248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8000" sy="1080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919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013976" y="1014414"/>
            <a:ext cx="3558024" cy="116871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572001" y="1014414"/>
            <a:ext cx="18800190" cy="116871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14103927" y="-1"/>
            <a:ext cx="9268264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1662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648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709035" y="0"/>
            <a:ext cx="0" cy="4514850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1975689" y="0"/>
            <a:ext cx="12411485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226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709035" y="0"/>
            <a:ext cx="0" cy="4514850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8821400" y="0"/>
            <a:ext cx="5565774" cy="10053362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3213091" y="0"/>
            <a:ext cx="5565774" cy="66675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3213091" y="6719612"/>
            <a:ext cx="5565774" cy="699638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8821400" y="10109200"/>
            <a:ext cx="5565774" cy="36068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6208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064528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129057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12193585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20322643" y="-1"/>
            <a:ext cx="4064530" cy="13716000"/>
          </a:xfrm>
          <a:custGeom>
            <a:avLst/>
            <a:gdLst>
              <a:gd name="connsiteX0" fmla="*/ 0 w 4064530"/>
              <a:gd name="connsiteY0" fmla="*/ 0 h 13716000"/>
              <a:gd name="connsiteX1" fmla="*/ 4064530 w 4064530"/>
              <a:gd name="connsiteY1" fmla="*/ 0 h 13716000"/>
              <a:gd name="connsiteX2" fmla="*/ 4064530 w 4064530"/>
              <a:gd name="connsiteY2" fmla="*/ 13716000 h 13716000"/>
              <a:gd name="connsiteX3" fmla="*/ 0 w 406453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30" h="13716000">
                <a:moveTo>
                  <a:pt x="0" y="0"/>
                </a:moveTo>
                <a:lnTo>
                  <a:pt x="4064530" y="0"/>
                </a:lnTo>
                <a:lnTo>
                  <a:pt x="4064530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7148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8" grpId="0" animBg="1"/>
      <p:bldP spid="1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064528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2193584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16258114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20322643" y="-1"/>
            <a:ext cx="4064530" cy="13716000"/>
          </a:xfrm>
          <a:custGeom>
            <a:avLst/>
            <a:gdLst>
              <a:gd name="connsiteX0" fmla="*/ 0 w 4064530"/>
              <a:gd name="connsiteY0" fmla="*/ 0 h 13716000"/>
              <a:gd name="connsiteX1" fmla="*/ 4064530 w 4064530"/>
              <a:gd name="connsiteY1" fmla="*/ 0 h 13716000"/>
              <a:gd name="connsiteX2" fmla="*/ 4064530 w 4064530"/>
              <a:gd name="connsiteY2" fmla="*/ 13716000 h 13716000"/>
              <a:gd name="connsiteX3" fmla="*/ 0 w 406453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30" h="13716000">
                <a:moveTo>
                  <a:pt x="0" y="0"/>
                </a:moveTo>
                <a:lnTo>
                  <a:pt x="4064530" y="0"/>
                </a:lnTo>
                <a:lnTo>
                  <a:pt x="4064530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02985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-16258118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-12193589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-8129059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-4064529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8129057" y="-1"/>
            <a:ext cx="16258116" cy="13716000"/>
          </a:xfrm>
          <a:custGeom>
            <a:avLst/>
            <a:gdLst>
              <a:gd name="connsiteX0" fmla="*/ 0 w 4064530"/>
              <a:gd name="connsiteY0" fmla="*/ 0 h 13716000"/>
              <a:gd name="connsiteX1" fmla="*/ 4064530 w 4064530"/>
              <a:gd name="connsiteY1" fmla="*/ 0 h 13716000"/>
              <a:gd name="connsiteX2" fmla="*/ 4064530 w 4064530"/>
              <a:gd name="connsiteY2" fmla="*/ 13716000 h 13716000"/>
              <a:gd name="connsiteX3" fmla="*/ 0 w 406453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30" h="13716000">
                <a:moveTo>
                  <a:pt x="0" y="0"/>
                </a:moveTo>
                <a:lnTo>
                  <a:pt x="4064530" y="0"/>
                </a:lnTo>
                <a:lnTo>
                  <a:pt x="4064530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21906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064528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129057" y="-1"/>
            <a:ext cx="4064529" cy="13716000"/>
          </a:xfrm>
          <a:custGeom>
            <a:avLst/>
            <a:gdLst>
              <a:gd name="connsiteX0" fmla="*/ 0 w 4064529"/>
              <a:gd name="connsiteY0" fmla="*/ 0 h 13716000"/>
              <a:gd name="connsiteX1" fmla="*/ 4064529 w 4064529"/>
              <a:gd name="connsiteY1" fmla="*/ 0 h 13716000"/>
              <a:gd name="connsiteX2" fmla="*/ 4064529 w 4064529"/>
              <a:gd name="connsiteY2" fmla="*/ 13716000 h 13716000"/>
              <a:gd name="connsiteX3" fmla="*/ 0 w 406452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529" h="13716000">
                <a:moveTo>
                  <a:pt x="0" y="0"/>
                </a:moveTo>
                <a:lnTo>
                  <a:pt x="4064529" y="0"/>
                </a:lnTo>
                <a:lnTo>
                  <a:pt x="4064529" y="13716000"/>
                </a:lnTo>
                <a:lnTo>
                  <a:pt x="0" y="13716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46015" y="11458575"/>
            <a:ext cx="0" cy="2257425"/>
          </a:xfrm>
          <a:prstGeom prst="line">
            <a:avLst/>
          </a:prstGeom>
          <a:ln>
            <a:solidFill>
              <a:schemeClr val="bg1"/>
            </a:solidFill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0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004756" y="1842166"/>
            <a:ext cx="18357734" cy="1031050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609600" dir="2700000" sx="103000" sy="103000" algn="tl" rotWithShape="0">
              <a:schemeClr val="accent1">
                <a:lumMod val="50000"/>
                <a:alpha val="59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746015" y="11458575"/>
            <a:ext cx="0" cy="2257425"/>
          </a:xfrm>
          <a:prstGeom prst="line">
            <a:avLst/>
          </a:prstGeom>
          <a:ln>
            <a:solidFill>
              <a:schemeClr val="bg1"/>
            </a:solidFill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552108" y="3231882"/>
            <a:ext cx="7172223" cy="725223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609600" dir="2700000" sx="103000" sy="103000" algn="tl" rotWithShape="0">
              <a:schemeClr val="accent1">
                <a:lumMod val="50000"/>
                <a:alpha val="59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138139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004756" y="1842166"/>
            <a:ext cx="18357734" cy="1031050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76200" dir="2700000" sx="103000" sy="103000" algn="tl" rotWithShape="0">
              <a:schemeClr val="tx2">
                <a:alpha val="22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552108" y="3231882"/>
            <a:ext cx="7172223" cy="725223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3000" sy="103000" algn="tl" rotWithShape="0">
              <a:schemeClr val="accent1">
                <a:lumMod val="50000"/>
                <a:alpha val="59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3746015" y="11458575"/>
            <a:ext cx="0" cy="2257425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6029441" y="1842166"/>
            <a:ext cx="18357734" cy="1031050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8000" sy="108000" algn="ctr" rotWithShape="0">
              <a:prstClr val="black">
                <a:alpha val="23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5788932" y="3371301"/>
            <a:ext cx="7172223" cy="725223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3000" sy="103000" algn="tl" rotWithShape="0">
              <a:schemeClr val="tx2">
                <a:alpha val="59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70214" y="11458575"/>
            <a:ext cx="0" cy="2257425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387330" y="3249548"/>
            <a:ext cx="3458210" cy="749285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543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014721" y="1842166"/>
            <a:ext cx="18357734" cy="1031050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8000" sy="108000" algn="ctr" rotWithShape="0">
              <a:prstClr val="black">
                <a:alpha val="23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8120" y="1157519"/>
            <a:ext cx="11550937" cy="1167979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3000" sy="103000" algn="tl" rotWithShape="0">
              <a:schemeClr val="tx2">
                <a:alpha val="59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70214" y="11458575"/>
            <a:ext cx="0" cy="2257425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260386" y="2401065"/>
            <a:ext cx="16126789" cy="905750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8000" sy="108000" algn="ctr" rotWithShape="0">
              <a:prstClr val="black">
                <a:alpha val="23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26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1065"/>
            <a:ext cx="16126789" cy="9057509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sx="108000" sy="108000" algn="ctr" rotWithShape="0">
              <a:prstClr val="black">
                <a:alpha val="23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25459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746015" y="11458575"/>
            <a:ext cx="0" cy="2257425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5315373" y="0"/>
            <a:ext cx="5048090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048090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980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2" grpId="0" animBg="1"/>
        </p:bld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3385150" y="10357187"/>
            <a:ext cx="721731" cy="683354"/>
            <a:chOff x="11342687" y="4548762"/>
            <a:chExt cx="1701801" cy="161131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1342687" y="4548762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968162" y="5058349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2580937" y="5574287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1566525" y="4939287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196762" y="5461574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2811125" y="5967987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23746015" y="11458575"/>
            <a:ext cx="0" cy="2257425"/>
          </a:xfrm>
          <a:prstGeom prst="line">
            <a:avLst/>
          </a:prstGeom>
          <a:ln>
            <a:headEnd w="med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 rot="16200000">
            <a:off x="20498556" y="6596390"/>
            <a:ext cx="6494920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err="1">
                <a:solidFill>
                  <a:schemeClr val="tx1"/>
                </a:solidFill>
                <a:latin typeface="+mj-lt"/>
              </a:rPr>
              <a:t>Arineo</a:t>
            </a:r>
            <a:r>
              <a:rPr lang="en-US" sz="2800">
                <a:solidFill>
                  <a:schemeClr val="tx1"/>
                </a:solidFill>
              </a:rPr>
              <a:t> presentation Business | #</a:t>
            </a:r>
            <a:fld id="{5E8513FC-DD75-4BD4-8942-AA828F11FE0D}" type="slidenum">
              <a:rPr lang="en-US" sz="2800" smtClean="0">
                <a:solidFill>
                  <a:schemeClr val="tx1"/>
                </a:solidFill>
              </a:rPr>
              <a:t>‹#›</a:t>
            </a:fld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3589" cy="6858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2193586" y="0"/>
            <a:ext cx="12193589" cy="6858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12193586" y="6858000"/>
            <a:ext cx="12193589" cy="6858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858000"/>
            <a:ext cx="12193589" cy="6858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248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953" y="425115"/>
            <a:ext cx="15780776" cy="1286577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019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3956930" y="4667250"/>
            <a:ext cx="5264152" cy="440055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9561511" y="4667250"/>
            <a:ext cx="5264152" cy="440055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5154783" y="4667250"/>
            <a:ext cx="5264152" cy="440055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51753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8642555" y="1526651"/>
            <a:ext cx="13332542" cy="1068501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830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26651"/>
            <a:ext cx="4876800" cy="1068501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876800" y="2155301"/>
            <a:ext cx="4876800" cy="1068501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9753600" y="1526651"/>
            <a:ext cx="4876800" cy="1068501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08000" dist="533400" sx="97000" sy="97000" algn="l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7951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13" grpId="0" animBg="1"/>
        </p:bldLst>
      </p:timing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8624478" y="5986001"/>
            <a:ext cx="5967822" cy="514399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8624478" y="842008"/>
            <a:ext cx="5967822" cy="514399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4592300" y="842008"/>
            <a:ext cx="5967822" cy="514399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4592300" y="5986001"/>
            <a:ext cx="5967822" cy="514399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753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 animBg="1"/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 animBg="1"/>
          <p:bldP spid="4" grpId="0" animBg="1"/>
          <p:bldP spid="6" grpId="0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16242" y="1190232"/>
            <a:ext cx="20154690" cy="11335537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71500" sx="104000" sy="104000" algn="ctr" rotWithShape="0">
              <a:schemeClr val="tx1">
                <a:alpha val="40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80763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516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638299" y="8305800"/>
            <a:ext cx="5410200" cy="5410200"/>
          </a:xfrm>
          <a:custGeom>
            <a:avLst/>
            <a:gdLst>
              <a:gd name="connsiteX0" fmla="*/ 0 w 5410200"/>
              <a:gd name="connsiteY0" fmla="*/ 0 h 5410200"/>
              <a:gd name="connsiteX1" fmla="*/ 5410200 w 5410200"/>
              <a:gd name="connsiteY1" fmla="*/ 0 h 5410200"/>
              <a:gd name="connsiteX2" fmla="*/ 5410200 w 5410200"/>
              <a:gd name="connsiteY2" fmla="*/ 5410200 h 5410200"/>
              <a:gd name="connsiteX3" fmla="*/ 0 w 5410200"/>
              <a:gd name="connsiteY3" fmla="*/ 541020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410200">
                <a:moveTo>
                  <a:pt x="0" y="0"/>
                </a:moveTo>
                <a:lnTo>
                  <a:pt x="5410200" y="0"/>
                </a:lnTo>
                <a:lnTo>
                  <a:pt x="5410200" y="5410200"/>
                </a:lnTo>
                <a:lnTo>
                  <a:pt x="0" y="54102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048499" y="9639300"/>
            <a:ext cx="5410200" cy="4076700"/>
          </a:xfrm>
          <a:custGeom>
            <a:avLst/>
            <a:gdLst>
              <a:gd name="connsiteX0" fmla="*/ 0 w 5410200"/>
              <a:gd name="connsiteY0" fmla="*/ 0 h 4076700"/>
              <a:gd name="connsiteX1" fmla="*/ 5410200 w 5410200"/>
              <a:gd name="connsiteY1" fmla="*/ 0 h 4076700"/>
              <a:gd name="connsiteX2" fmla="*/ 5410200 w 5410200"/>
              <a:gd name="connsiteY2" fmla="*/ 4076700 h 4076700"/>
              <a:gd name="connsiteX3" fmla="*/ 0 w 5410200"/>
              <a:gd name="connsiteY3" fmla="*/ 4076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4076700">
                <a:moveTo>
                  <a:pt x="0" y="0"/>
                </a:moveTo>
                <a:lnTo>
                  <a:pt x="5410200" y="0"/>
                </a:lnTo>
                <a:lnTo>
                  <a:pt x="5410200" y="4076700"/>
                </a:lnTo>
                <a:lnTo>
                  <a:pt x="0" y="40767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12458699" y="8953500"/>
            <a:ext cx="5410200" cy="4762500"/>
          </a:xfrm>
          <a:custGeom>
            <a:avLst/>
            <a:gdLst>
              <a:gd name="connsiteX0" fmla="*/ 0 w 5410200"/>
              <a:gd name="connsiteY0" fmla="*/ 0 h 4762500"/>
              <a:gd name="connsiteX1" fmla="*/ 5410200 w 5410200"/>
              <a:gd name="connsiteY1" fmla="*/ 0 h 4762500"/>
              <a:gd name="connsiteX2" fmla="*/ 5410200 w 5410200"/>
              <a:gd name="connsiteY2" fmla="*/ 4762500 h 4762500"/>
              <a:gd name="connsiteX3" fmla="*/ 0 w 54102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4762500">
                <a:moveTo>
                  <a:pt x="0" y="0"/>
                </a:moveTo>
                <a:lnTo>
                  <a:pt x="5410200" y="0"/>
                </a:lnTo>
                <a:lnTo>
                  <a:pt x="5410200" y="4762500"/>
                </a:lnTo>
                <a:lnTo>
                  <a:pt x="0" y="47625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17868899" y="10287000"/>
            <a:ext cx="5410200" cy="3429000"/>
          </a:xfrm>
          <a:custGeom>
            <a:avLst/>
            <a:gdLst>
              <a:gd name="connsiteX0" fmla="*/ 0 w 5410200"/>
              <a:gd name="connsiteY0" fmla="*/ 0 h 3429000"/>
              <a:gd name="connsiteX1" fmla="*/ 5410200 w 5410200"/>
              <a:gd name="connsiteY1" fmla="*/ 0 h 3429000"/>
              <a:gd name="connsiteX2" fmla="*/ 5410200 w 5410200"/>
              <a:gd name="connsiteY2" fmla="*/ 3429000 h 3429000"/>
              <a:gd name="connsiteX3" fmla="*/ 0 w 54102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3429000">
                <a:moveTo>
                  <a:pt x="0" y="0"/>
                </a:moveTo>
                <a:lnTo>
                  <a:pt x="5410200" y="0"/>
                </a:lnTo>
                <a:lnTo>
                  <a:pt x="5410200" y="3429000"/>
                </a:lnTo>
                <a:lnTo>
                  <a:pt x="0" y="342900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506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</p:bldLst>
      </p:timing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1638298" y="-1"/>
            <a:ext cx="5410200" cy="8052619"/>
          </a:xfrm>
          <a:custGeom>
            <a:avLst/>
            <a:gdLst>
              <a:gd name="connsiteX0" fmla="*/ 0 w 5410200"/>
              <a:gd name="connsiteY0" fmla="*/ 0 h 8052619"/>
              <a:gd name="connsiteX1" fmla="*/ 5410200 w 5410200"/>
              <a:gd name="connsiteY1" fmla="*/ 0 h 8052619"/>
              <a:gd name="connsiteX2" fmla="*/ 5410200 w 5410200"/>
              <a:gd name="connsiteY2" fmla="*/ 8052619 h 8052619"/>
              <a:gd name="connsiteX3" fmla="*/ 0 w 5410200"/>
              <a:gd name="connsiteY3" fmla="*/ 8052619 h 805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8052619">
                <a:moveTo>
                  <a:pt x="0" y="0"/>
                </a:moveTo>
                <a:lnTo>
                  <a:pt x="5410200" y="0"/>
                </a:lnTo>
                <a:lnTo>
                  <a:pt x="5410200" y="8052619"/>
                </a:lnTo>
                <a:lnTo>
                  <a:pt x="0" y="805261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 hasCustomPrompt="1"/>
          </p:nvPr>
        </p:nvSpPr>
        <p:spPr>
          <a:xfrm>
            <a:off x="7048498" y="-1"/>
            <a:ext cx="5410200" cy="9468465"/>
          </a:xfrm>
          <a:custGeom>
            <a:avLst/>
            <a:gdLst>
              <a:gd name="connsiteX0" fmla="*/ 0 w 5410200"/>
              <a:gd name="connsiteY0" fmla="*/ 0 h 9468465"/>
              <a:gd name="connsiteX1" fmla="*/ 5410200 w 5410200"/>
              <a:gd name="connsiteY1" fmla="*/ 0 h 9468465"/>
              <a:gd name="connsiteX2" fmla="*/ 5410200 w 5410200"/>
              <a:gd name="connsiteY2" fmla="*/ 9468465 h 9468465"/>
              <a:gd name="connsiteX3" fmla="*/ 0 w 5410200"/>
              <a:gd name="connsiteY3" fmla="*/ 9468465 h 946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9468465">
                <a:moveTo>
                  <a:pt x="0" y="0"/>
                </a:moveTo>
                <a:lnTo>
                  <a:pt x="5410200" y="0"/>
                </a:lnTo>
                <a:lnTo>
                  <a:pt x="5410200" y="9468465"/>
                </a:lnTo>
                <a:lnTo>
                  <a:pt x="0" y="9468465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12458699" y="-1"/>
            <a:ext cx="5410201" cy="5751871"/>
          </a:xfrm>
          <a:custGeom>
            <a:avLst/>
            <a:gdLst>
              <a:gd name="connsiteX0" fmla="*/ 0 w 5410201"/>
              <a:gd name="connsiteY0" fmla="*/ 0 h 5751871"/>
              <a:gd name="connsiteX1" fmla="*/ 5410201 w 5410201"/>
              <a:gd name="connsiteY1" fmla="*/ 0 h 5751871"/>
              <a:gd name="connsiteX2" fmla="*/ 5410201 w 5410201"/>
              <a:gd name="connsiteY2" fmla="*/ 5751871 h 5751871"/>
              <a:gd name="connsiteX3" fmla="*/ 0 w 5410201"/>
              <a:gd name="connsiteY3" fmla="*/ 5751871 h 57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1" h="5751871">
                <a:moveTo>
                  <a:pt x="0" y="0"/>
                </a:moveTo>
                <a:lnTo>
                  <a:pt x="5410201" y="0"/>
                </a:lnTo>
                <a:lnTo>
                  <a:pt x="5410201" y="5751871"/>
                </a:lnTo>
                <a:lnTo>
                  <a:pt x="0" y="575187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17868899" y="-1"/>
            <a:ext cx="5410200" cy="8052618"/>
          </a:xfrm>
          <a:custGeom>
            <a:avLst/>
            <a:gdLst>
              <a:gd name="connsiteX0" fmla="*/ 0 w 5410200"/>
              <a:gd name="connsiteY0" fmla="*/ 0 h 8052618"/>
              <a:gd name="connsiteX1" fmla="*/ 5410200 w 5410200"/>
              <a:gd name="connsiteY1" fmla="*/ 0 h 8052618"/>
              <a:gd name="connsiteX2" fmla="*/ 5410200 w 5410200"/>
              <a:gd name="connsiteY2" fmla="*/ 8052618 h 8052618"/>
              <a:gd name="connsiteX3" fmla="*/ 0 w 5410200"/>
              <a:gd name="connsiteY3" fmla="*/ 8052618 h 80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8052618">
                <a:moveTo>
                  <a:pt x="0" y="0"/>
                </a:moveTo>
                <a:lnTo>
                  <a:pt x="5410200" y="0"/>
                </a:lnTo>
                <a:lnTo>
                  <a:pt x="5410200" y="8052618"/>
                </a:lnTo>
                <a:lnTo>
                  <a:pt x="0" y="805261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4" hasCustomPrompt="1"/>
          </p:nvPr>
        </p:nvSpPr>
        <p:spPr>
          <a:xfrm>
            <a:off x="17868899" y="8052617"/>
            <a:ext cx="5410200" cy="5663382"/>
          </a:xfrm>
          <a:custGeom>
            <a:avLst/>
            <a:gdLst>
              <a:gd name="connsiteX0" fmla="*/ 0 w 5410200"/>
              <a:gd name="connsiteY0" fmla="*/ 0 h 5663382"/>
              <a:gd name="connsiteX1" fmla="*/ 5410200 w 5410200"/>
              <a:gd name="connsiteY1" fmla="*/ 0 h 5663382"/>
              <a:gd name="connsiteX2" fmla="*/ 5410200 w 5410200"/>
              <a:gd name="connsiteY2" fmla="*/ 5663382 h 5663382"/>
              <a:gd name="connsiteX3" fmla="*/ 0 w 5410200"/>
              <a:gd name="connsiteY3" fmla="*/ 5663382 h 56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663382">
                <a:moveTo>
                  <a:pt x="0" y="0"/>
                </a:moveTo>
                <a:lnTo>
                  <a:pt x="5410200" y="0"/>
                </a:lnTo>
                <a:lnTo>
                  <a:pt x="5410200" y="5663382"/>
                </a:lnTo>
                <a:lnTo>
                  <a:pt x="0" y="5663382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>
            <a:off x="7048498" y="9468463"/>
            <a:ext cx="5410200" cy="4247536"/>
          </a:xfrm>
          <a:custGeom>
            <a:avLst/>
            <a:gdLst>
              <a:gd name="connsiteX0" fmla="*/ 0 w 5410200"/>
              <a:gd name="connsiteY0" fmla="*/ 0 h 4247536"/>
              <a:gd name="connsiteX1" fmla="*/ 5410200 w 5410200"/>
              <a:gd name="connsiteY1" fmla="*/ 0 h 4247536"/>
              <a:gd name="connsiteX2" fmla="*/ 5410200 w 5410200"/>
              <a:gd name="connsiteY2" fmla="*/ 4247536 h 4247536"/>
              <a:gd name="connsiteX3" fmla="*/ 0 w 5410200"/>
              <a:gd name="connsiteY3" fmla="*/ 4247536 h 42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4247536">
                <a:moveTo>
                  <a:pt x="0" y="0"/>
                </a:moveTo>
                <a:lnTo>
                  <a:pt x="5410200" y="0"/>
                </a:lnTo>
                <a:lnTo>
                  <a:pt x="5410200" y="4247536"/>
                </a:lnTo>
                <a:lnTo>
                  <a:pt x="0" y="4247536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7" hasCustomPrompt="1"/>
          </p:nvPr>
        </p:nvSpPr>
        <p:spPr>
          <a:xfrm>
            <a:off x="1638298" y="8052617"/>
            <a:ext cx="5410200" cy="5663382"/>
          </a:xfrm>
          <a:custGeom>
            <a:avLst/>
            <a:gdLst>
              <a:gd name="connsiteX0" fmla="*/ 0 w 5410200"/>
              <a:gd name="connsiteY0" fmla="*/ 0 h 5663382"/>
              <a:gd name="connsiteX1" fmla="*/ 5410200 w 5410200"/>
              <a:gd name="connsiteY1" fmla="*/ 0 h 5663382"/>
              <a:gd name="connsiteX2" fmla="*/ 5410200 w 5410200"/>
              <a:gd name="connsiteY2" fmla="*/ 5663382 h 5663382"/>
              <a:gd name="connsiteX3" fmla="*/ 0 w 5410200"/>
              <a:gd name="connsiteY3" fmla="*/ 5663382 h 56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663382">
                <a:moveTo>
                  <a:pt x="0" y="0"/>
                </a:moveTo>
                <a:lnTo>
                  <a:pt x="5410200" y="0"/>
                </a:lnTo>
                <a:lnTo>
                  <a:pt x="5410200" y="5663382"/>
                </a:lnTo>
                <a:lnTo>
                  <a:pt x="0" y="5663382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346039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1638298" y="-1"/>
            <a:ext cx="5410200" cy="5411269"/>
          </a:xfrm>
          <a:custGeom>
            <a:avLst/>
            <a:gdLst>
              <a:gd name="connsiteX0" fmla="*/ 0 w 5410200"/>
              <a:gd name="connsiteY0" fmla="*/ 0 h 8052619"/>
              <a:gd name="connsiteX1" fmla="*/ 5410200 w 5410200"/>
              <a:gd name="connsiteY1" fmla="*/ 0 h 8052619"/>
              <a:gd name="connsiteX2" fmla="*/ 5410200 w 5410200"/>
              <a:gd name="connsiteY2" fmla="*/ 8052619 h 8052619"/>
              <a:gd name="connsiteX3" fmla="*/ 0 w 5410200"/>
              <a:gd name="connsiteY3" fmla="*/ 8052619 h 805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8052619">
                <a:moveTo>
                  <a:pt x="0" y="0"/>
                </a:moveTo>
                <a:lnTo>
                  <a:pt x="5410200" y="0"/>
                </a:lnTo>
                <a:lnTo>
                  <a:pt x="5410200" y="8052619"/>
                </a:lnTo>
                <a:lnTo>
                  <a:pt x="0" y="8052619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368300" dir="5400000" sx="97000" sy="97000" algn="t" rotWithShape="0">
              <a:prstClr val="black">
                <a:alpha val="2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 hasCustomPrompt="1"/>
          </p:nvPr>
        </p:nvSpPr>
        <p:spPr>
          <a:xfrm>
            <a:off x="7048498" y="-1"/>
            <a:ext cx="5410200" cy="6362701"/>
          </a:xfrm>
          <a:custGeom>
            <a:avLst/>
            <a:gdLst>
              <a:gd name="connsiteX0" fmla="*/ 0 w 5410200"/>
              <a:gd name="connsiteY0" fmla="*/ 0 h 9468465"/>
              <a:gd name="connsiteX1" fmla="*/ 5410200 w 5410200"/>
              <a:gd name="connsiteY1" fmla="*/ 0 h 9468465"/>
              <a:gd name="connsiteX2" fmla="*/ 5410200 w 5410200"/>
              <a:gd name="connsiteY2" fmla="*/ 9468465 h 9468465"/>
              <a:gd name="connsiteX3" fmla="*/ 0 w 5410200"/>
              <a:gd name="connsiteY3" fmla="*/ 9468465 h 946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9468465">
                <a:moveTo>
                  <a:pt x="0" y="0"/>
                </a:moveTo>
                <a:lnTo>
                  <a:pt x="5410200" y="0"/>
                </a:lnTo>
                <a:lnTo>
                  <a:pt x="5410200" y="9468465"/>
                </a:lnTo>
                <a:lnTo>
                  <a:pt x="0" y="9468465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368300" dir="5400000" sx="97000" sy="97000" algn="t" rotWithShape="0">
              <a:prstClr val="black">
                <a:alpha val="2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12458699" y="-1"/>
            <a:ext cx="5410201" cy="5751871"/>
          </a:xfrm>
          <a:custGeom>
            <a:avLst/>
            <a:gdLst>
              <a:gd name="connsiteX0" fmla="*/ 0 w 5410201"/>
              <a:gd name="connsiteY0" fmla="*/ 0 h 5751871"/>
              <a:gd name="connsiteX1" fmla="*/ 5410201 w 5410201"/>
              <a:gd name="connsiteY1" fmla="*/ 0 h 5751871"/>
              <a:gd name="connsiteX2" fmla="*/ 5410201 w 5410201"/>
              <a:gd name="connsiteY2" fmla="*/ 5751871 h 5751871"/>
              <a:gd name="connsiteX3" fmla="*/ 0 w 5410201"/>
              <a:gd name="connsiteY3" fmla="*/ 5751871 h 57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1" h="5751871">
                <a:moveTo>
                  <a:pt x="0" y="0"/>
                </a:moveTo>
                <a:lnTo>
                  <a:pt x="5410201" y="0"/>
                </a:lnTo>
                <a:lnTo>
                  <a:pt x="5410201" y="5751871"/>
                </a:lnTo>
                <a:lnTo>
                  <a:pt x="0" y="5751871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368300" dir="5400000" sx="97000" sy="97000" algn="t" rotWithShape="0">
              <a:prstClr val="black">
                <a:alpha val="2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17868899" y="-1"/>
            <a:ext cx="5410200" cy="7048501"/>
          </a:xfrm>
          <a:custGeom>
            <a:avLst/>
            <a:gdLst>
              <a:gd name="connsiteX0" fmla="*/ 0 w 5410200"/>
              <a:gd name="connsiteY0" fmla="*/ 0 h 8052618"/>
              <a:gd name="connsiteX1" fmla="*/ 5410200 w 5410200"/>
              <a:gd name="connsiteY1" fmla="*/ 0 h 8052618"/>
              <a:gd name="connsiteX2" fmla="*/ 5410200 w 5410200"/>
              <a:gd name="connsiteY2" fmla="*/ 8052618 h 8052618"/>
              <a:gd name="connsiteX3" fmla="*/ 0 w 5410200"/>
              <a:gd name="connsiteY3" fmla="*/ 8052618 h 80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8052618">
                <a:moveTo>
                  <a:pt x="0" y="0"/>
                </a:moveTo>
                <a:lnTo>
                  <a:pt x="5410200" y="0"/>
                </a:lnTo>
                <a:lnTo>
                  <a:pt x="5410200" y="8052618"/>
                </a:lnTo>
                <a:lnTo>
                  <a:pt x="0" y="8052618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368300" dir="5400000" sx="97000" sy="97000" algn="t" rotWithShape="0">
              <a:prstClr val="black">
                <a:alpha val="2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73296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8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340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14588"/>
            <a:ext cx="13335000" cy="888682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807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6385551" y="2490612"/>
            <a:ext cx="6007509" cy="9011264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53081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4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219153" y="0"/>
            <a:ext cx="4103210" cy="651878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361034" y="0"/>
            <a:ext cx="4103210" cy="415904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2502915" y="0"/>
            <a:ext cx="4025868" cy="525042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6490112" y="0"/>
            <a:ext cx="4257894" cy="651878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219153" y="6518786"/>
            <a:ext cx="4103210" cy="651878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316712" y="4159045"/>
            <a:ext cx="4103210" cy="4306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8316712" y="8465572"/>
            <a:ext cx="4103210" cy="5250427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12502915" y="5250426"/>
            <a:ext cx="4025868" cy="651878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6490112" y="6469534"/>
            <a:ext cx="4257894" cy="6518786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4191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09936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450243" y="2952272"/>
            <a:ext cx="6682437" cy="6327119"/>
          </a:xfrm>
          <a:custGeom>
            <a:avLst/>
            <a:gdLst>
              <a:gd name="connsiteX0" fmla="*/ 6850121 w 7350681"/>
              <a:gd name="connsiteY0" fmla="*/ 6130139 h 6959831"/>
              <a:gd name="connsiteX1" fmla="*/ 7350681 w 7350681"/>
              <a:gd name="connsiteY1" fmla="*/ 6939260 h 6959831"/>
              <a:gd name="connsiteX2" fmla="*/ 7330110 w 7350681"/>
              <a:gd name="connsiteY2" fmla="*/ 6959831 h 6959831"/>
              <a:gd name="connsiteX3" fmla="*/ 6342704 w 7350681"/>
              <a:gd name="connsiteY3" fmla="*/ 6959831 h 6959831"/>
              <a:gd name="connsiteX4" fmla="*/ 6534698 w 7350681"/>
              <a:gd name="connsiteY4" fmla="*/ 4429608 h 6959831"/>
              <a:gd name="connsiteX5" fmla="*/ 7028401 w 7350681"/>
              <a:gd name="connsiteY5" fmla="*/ 5231873 h 6959831"/>
              <a:gd name="connsiteX6" fmla="*/ 6342702 w 7350681"/>
              <a:gd name="connsiteY6" fmla="*/ 6370131 h 6959831"/>
              <a:gd name="connsiteX7" fmla="*/ 5348440 w 7350681"/>
              <a:gd name="connsiteY7" fmla="*/ 6370131 h 6959831"/>
              <a:gd name="connsiteX8" fmla="*/ 5492438 w 7350681"/>
              <a:gd name="connsiteY8" fmla="*/ 3942760 h 6959831"/>
              <a:gd name="connsiteX9" fmla="*/ 5986141 w 7350681"/>
              <a:gd name="connsiteY9" fmla="*/ 4731312 h 6959831"/>
              <a:gd name="connsiteX10" fmla="*/ 4683314 w 7350681"/>
              <a:gd name="connsiteY10" fmla="*/ 6898116 h 6959831"/>
              <a:gd name="connsiteX11" fmla="*/ 3689052 w 7350681"/>
              <a:gd name="connsiteY11" fmla="*/ 6898116 h 6959831"/>
              <a:gd name="connsiteX12" fmla="*/ 5170159 w 7350681"/>
              <a:gd name="connsiteY12" fmla="*/ 2201088 h 6959831"/>
              <a:gd name="connsiteX13" fmla="*/ 5650147 w 7350681"/>
              <a:gd name="connsiteY13" fmla="*/ 2996497 h 6959831"/>
              <a:gd name="connsiteX14" fmla="*/ 3689052 w 7350681"/>
              <a:gd name="connsiteY14" fmla="*/ 6253560 h 6959831"/>
              <a:gd name="connsiteX15" fmla="*/ 2701648 w 7350681"/>
              <a:gd name="connsiteY15" fmla="*/ 6253560 h 6959831"/>
              <a:gd name="connsiteX16" fmla="*/ 4107332 w 7350681"/>
              <a:gd name="connsiteY16" fmla="*/ 1686817 h 6959831"/>
              <a:gd name="connsiteX17" fmla="*/ 4594178 w 7350681"/>
              <a:gd name="connsiteY17" fmla="*/ 2468512 h 6959831"/>
              <a:gd name="connsiteX18" fmla="*/ 1947384 w 7350681"/>
              <a:gd name="connsiteY18" fmla="*/ 6843265 h 6959831"/>
              <a:gd name="connsiteX19" fmla="*/ 966836 w 7350681"/>
              <a:gd name="connsiteY19" fmla="*/ 6843265 h 6959831"/>
              <a:gd name="connsiteX20" fmla="*/ 3805622 w 7350681"/>
              <a:gd name="connsiteY20" fmla="*/ 0 h 6959831"/>
              <a:gd name="connsiteX21" fmla="*/ 4285611 w 7350681"/>
              <a:gd name="connsiteY21" fmla="*/ 774838 h 6959831"/>
              <a:gd name="connsiteX22" fmla="*/ 980548 w 7350681"/>
              <a:gd name="connsiteY22" fmla="*/ 6253564 h 6959831"/>
              <a:gd name="connsiteX23" fmla="*/ 0 w 7350681"/>
              <a:gd name="connsiteY23" fmla="*/ 6253564 h 695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50681" h="6959831">
                <a:moveTo>
                  <a:pt x="6850121" y="6130139"/>
                </a:moveTo>
                <a:lnTo>
                  <a:pt x="7350681" y="6939260"/>
                </a:lnTo>
                <a:lnTo>
                  <a:pt x="7330110" y="6959831"/>
                </a:lnTo>
                <a:lnTo>
                  <a:pt x="6342704" y="6959831"/>
                </a:lnTo>
                <a:close/>
                <a:moveTo>
                  <a:pt x="6534698" y="4429608"/>
                </a:moveTo>
                <a:lnTo>
                  <a:pt x="7028401" y="5231873"/>
                </a:lnTo>
                <a:lnTo>
                  <a:pt x="6342702" y="6370131"/>
                </a:lnTo>
                <a:lnTo>
                  <a:pt x="5348440" y="6370131"/>
                </a:lnTo>
                <a:close/>
                <a:moveTo>
                  <a:pt x="5492438" y="3942760"/>
                </a:moveTo>
                <a:lnTo>
                  <a:pt x="5986141" y="4731312"/>
                </a:lnTo>
                <a:lnTo>
                  <a:pt x="4683314" y="6898116"/>
                </a:lnTo>
                <a:lnTo>
                  <a:pt x="3689052" y="6898116"/>
                </a:lnTo>
                <a:close/>
                <a:moveTo>
                  <a:pt x="5170159" y="2201088"/>
                </a:moveTo>
                <a:lnTo>
                  <a:pt x="5650147" y="2996497"/>
                </a:lnTo>
                <a:lnTo>
                  <a:pt x="3689052" y="6253560"/>
                </a:lnTo>
                <a:lnTo>
                  <a:pt x="2701648" y="6253560"/>
                </a:lnTo>
                <a:close/>
                <a:moveTo>
                  <a:pt x="4107332" y="1686817"/>
                </a:moveTo>
                <a:lnTo>
                  <a:pt x="4594178" y="2468512"/>
                </a:lnTo>
                <a:lnTo>
                  <a:pt x="1947384" y="6843265"/>
                </a:lnTo>
                <a:lnTo>
                  <a:pt x="966836" y="6843265"/>
                </a:lnTo>
                <a:close/>
                <a:moveTo>
                  <a:pt x="3805622" y="0"/>
                </a:moveTo>
                <a:lnTo>
                  <a:pt x="4285611" y="774838"/>
                </a:lnTo>
                <a:lnTo>
                  <a:pt x="980548" y="6253564"/>
                </a:lnTo>
                <a:lnTo>
                  <a:pt x="0" y="6253564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800"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554626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962640" y="0"/>
            <a:ext cx="9144000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909831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24387175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35164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9029700"/>
            <a:ext cx="24387175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614098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169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477134" y="457200"/>
            <a:ext cx="11430000" cy="11430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10287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55592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432627" y="457200"/>
            <a:ext cx="23474507" cy="11430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270000" dist="1028700" dir="10800000" sx="95000" sy="95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58379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868557"/>
            <a:ext cx="24387175" cy="142398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268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0" y="3770537"/>
            <a:ext cx="7757745" cy="4365278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innerShdw blurRad="1104900">
              <a:prstClr val="black">
                <a:alpha val="3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0642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8724901" y="4427936"/>
            <a:ext cx="6967384" cy="4365278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innerShdw blurRad="1104900">
              <a:prstClr val="black">
                <a:alpha val="3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1821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8574087" y="4629150"/>
            <a:ext cx="7239000" cy="44577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795171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259591" y="2677476"/>
            <a:ext cx="3867993" cy="8367894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1586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156154" y="3073032"/>
            <a:ext cx="8654959" cy="1872386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2248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16553281" y="5810473"/>
            <a:ext cx="5539614" cy="1205344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278282" y="5810473"/>
            <a:ext cx="5539614" cy="12053443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9137040" y="5224756"/>
            <a:ext cx="6113095" cy="1322487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017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11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89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10385649" y="2901950"/>
            <a:ext cx="3615876" cy="786764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54" name="Picture Placeholder 53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562067" y="4839336"/>
            <a:ext cx="2291080" cy="4065270"/>
          </a:xfrm>
          <a:custGeom>
            <a:avLst/>
            <a:gdLst>
              <a:gd name="connsiteX0" fmla="*/ 0 w 2291080"/>
              <a:gd name="connsiteY0" fmla="*/ 0 h 4065270"/>
              <a:gd name="connsiteX1" fmla="*/ 2291080 w 2291080"/>
              <a:gd name="connsiteY1" fmla="*/ 0 h 4065270"/>
              <a:gd name="connsiteX2" fmla="*/ 2291080 w 2291080"/>
              <a:gd name="connsiteY2" fmla="*/ 4065270 h 4065270"/>
              <a:gd name="connsiteX3" fmla="*/ 0 w 2291080"/>
              <a:gd name="connsiteY3" fmla="*/ 4065270 h 40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080" h="4065270">
                <a:moveTo>
                  <a:pt x="0" y="0"/>
                </a:moveTo>
                <a:lnTo>
                  <a:pt x="2291080" y="0"/>
                </a:lnTo>
                <a:lnTo>
                  <a:pt x="2291080" y="4065270"/>
                </a:lnTo>
                <a:lnTo>
                  <a:pt x="0" y="4065270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56" name="Picture Placeholder 55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5408695" y="4474369"/>
            <a:ext cx="2678747" cy="4774247"/>
          </a:xfrm>
          <a:custGeom>
            <a:avLst/>
            <a:gdLst>
              <a:gd name="connsiteX0" fmla="*/ 0 w 2678747"/>
              <a:gd name="connsiteY0" fmla="*/ 0 h 4774247"/>
              <a:gd name="connsiteX1" fmla="*/ 2678747 w 2678747"/>
              <a:gd name="connsiteY1" fmla="*/ 0 h 4774247"/>
              <a:gd name="connsiteX2" fmla="*/ 2678747 w 2678747"/>
              <a:gd name="connsiteY2" fmla="*/ 4774247 h 4774247"/>
              <a:gd name="connsiteX3" fmla="*/ 0 w 2678747"/>
              <a:gd name="connsiteY3" fmla="*/ 4774247 h 477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747" h="4774247">
                <a:moveTo>
                  <a:pt x="0" y="0"/>
                </a:moveTo>
                <a:lnTo>
                  <a:pt x="2678747" y="0"/>
                </a:lnTo>
                <a:lnTo>
                  <a:pt x="2678747" y="4774247"/>
                </a:lnTo>
                <a:lnTo>
                  <a:pt x="0" y="4774247"/>
                </a:ln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210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54" grpId="0" animBg="1"/>
          <p:bldP spid="56" grpId="0" animBg="1"/>
        </p:bldLst>
      </p:timing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02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3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1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8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156264" y="8367125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262371" y="5582803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631522" y="2800218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2760895" y="9668172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-2020276" y="6845641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31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17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4459703" y="4950424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4459703" y="4227013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3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4459703" y="3503603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4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4459703" y="2780193"/>
            <a:ext cx="5641848" cy="6510528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546100" dist="495300" dir="8100000" sx="94000" sy="94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76200"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475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711E-6 1.85185E-6 L 3.40711E-6 0.08669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40711E-6 3.88889E-6 L 3.40711E-6 0.0866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40711E-6 1.66667E-6 L 3.40711E-6 0.08669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40711E-6 -5.55556E-7 L 3.40711E-6 0.086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2364700" cy="1371600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997933" y="2965589"/>
            <a:ext cx="5191485" cy="7784821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>
            <a:outerShdw blurRad="1092200" dist="342900" dir="2700000" algn="ctr" rotWithShape="0">
              <a:schemeClr val="accent1">
                <a:lumMod val="50000"/>
                <a:alpha val="93000"/>
              </a:schemeClr>
            </a:outerShdw>
          </a:effec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7193768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015147" y="2023382"/>
            <a:ext cx="4224528" cy="9144000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1852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01901E-6 -2.77778E-6 L 4.01901E-6 0.07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0496550" y="3249548"/>
            <a:ext cx="3390900" cy="734701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935356" y="2404527"/>
            <a:ext cx="4041648" cy="8759952"/>
          </a:xfrm>
          <a:prstGeom prst="rect">
            <a:avLst/>
          </a:prstGeom>
          <a:pattFill prst="lgGrid">
            <a:fgClr>
              <a:schemeClr val="tx1">
                <a:lumMod val="90000"/>
                <a:lumOff val="10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perspectiveLeft">
              <a:rot lat="0" lon="2280000" rev="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91405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233249" y="3249548"/>
            <a:ext cx="3390900" cy="734701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116036" y="3249548"/>
            <a:ext cx="3390900" cy="734701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1346650" y="3249548"/>
            <a:ext cx="3390900" cy="7347015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052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5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4561585" y="2579748"/>
            <a:ext cx="3799006" cy="8556503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621246" y="2674326"/>
            <a:ext cx="8807226" cy="8338926"/>
            <a:chOff x="3349061" y="1024714"/>
            <a:chExt cx="1701801" cy="1611312"/>
          </a:xfrm>
          <a:solidFill>
            <a:schemeClr val="tx2">
              <a:alpha val="10000"/>
            </a:schemeClr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349061" y="1024714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974536" y="1534301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587311" y="2050239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572899" y="1415239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203136" y="1937526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817499" y="2443939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597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789974" y="2674326"/>
            <a:ext cx="8807226" cy="8338926"/>
            <a:chOff x="3349061" y="1024714"/>
            <a:chExt cx="1701801" cy="1611312"/>
          </a:xfrm>
          <a:solidFill>
            <a:schemeClr val="tx2">
              <a:alpha val="10000"/>
            </a:schemeClr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349061" y="1024714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974536" y="1534301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587311" y="2050239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572899" y="1415239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203136" y="1937526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817499" y="2443939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7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16156" y="2674326"/>
            <a:ext cx="8807226" cy="8338926"/>
            <a:chOff x="3349061" y="1024714"/>
            <a:chExt cx="1701801" cy="1611312"/>
          </a:xfrm>
          <a:solidFill>
            <a:schemeClr val="tx2">
              <a:alpha val="10000"/>
            </a:schemeClr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349061" y="1024714"/>
              <a:ext cx="992188" cy="1447800"/>
            </a:xfrm>
            <a:custGeom>
              <a:avLst/>
              <a:gdLst>
                <a:gd name="T0" fmla="*/ 555 w 625"/>
                <a:gd name="T1" fmla="*/ 0 h 912"/>
                <a:gd name="T2" fmla="*/ 0 w 625"/>
                <a:gd name="T3" fmla="*/ 912 h 912"/>
                <a:gd name="T4" fmla="*/ 143 w 625"/>
                <a:gd name="T5" fmla="*/ 912 h 912"/>
                <a:gd name="T6" fmla="*/ 625 w 625"/>
                <a:gd name="T7" fmla="*/ 113 h 912"/>
                <a:gd name="T8" fmla="*/ 555 w 625"/>
                <a:gd name="T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912">
                  <a:moveTo>
                    <a:pt x="555" y="0"/>
                  </a:moveTo>
                  <a:lnTo>
                    <a:pt x="0" y="912"/>
                  </a:lnTo>
                  <a:lnTo>
                    <a:pt x="143" y="912"/>
                  </a:lnTo>
                  <a:lnTo>
                    <a:pt x="625" y="113"/>
                  </a:lnTo>
                  <a:lnTo>
                    <a:pt x="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974536" y="1534301"/>
              <a:ext cx="682625" cy="938212"/>
            </a:xfrm>
            <a:custGeom>
              <a:avLst/>
              <a:gdLst>
                <a:gd name="T0" fmla="*/ 360 w 430"/>
                <a:gd name="T1" fmla="*/ 0 h 591"/>
                <a:gd name="T2" fmla="*/ 0 w 430"/>
                <a:gd name="T3" fmla="*/ 591 h 591"/>
                <a:gd name="T4" fmla="*/ 144 w 430"/>
                <a:gd name="T5" fmla="*/ 591 h 591"/>
                <a:gd name="T6" fmla="*/ 430 w 430"/>
                <a:gd name="T7" fmla="*/ 116 h 591"/>
                <a:gd name="T8" fmla="*/ 360 w 430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591">
                  <a:moveTo>
                    <a:pt x="360" y="0"/>
                  </a:moveTo>
                  <a:lnTo>
                    <a:pt x="0" y="591"/>
                  </a:lnTo>
                  <a:lnTo>
                    <a:pt x="144" y="591"/>
                  </a:lnTo>
                  <a:lnTo>
                    <a:pt x="430" y="116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587311" y="2050239"/>
              <a:ext cx="388938" cy="449262"/>
            </a:xfrm>
            <a:custGeom>
              <a:avLst/>
              <a:gdLst>
                <a:gd name="T0" fmla="*/ 173 w 245"/>
                <a:gd name="T1" fmla="*/ 0 h 283"/>
                <a:gd name="T2" fmla="*/ 0 w 245"/>
                <a:gd name="T3" fmla="*/ 283 h 283"/>
                <a:gd name="T4" fmla="*/ 145 w 245"/>
                <a:gd name="T5" fmla="*/ 283 h 283"/>
                <a:gd name="T6" fmla="*/ 245 w 245"/>
                <a:gd name="T7" fmla="*/ 117 h 283"/>
                <a:gd name="T8" fmla="*/ 173 w 245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3">
                  <a:moveTo>
                    <a:pt x="173" y="0"/>
                  </a:moveTo>
                  <a:lnTo>
                    <a:pt x="0" y="283"/>
                  </a:lnTo>
                  <a:lnTo>
                    <a:pt x="145" y="283"/>
                  </a:lnTo>
                  <a:lnTo>
                    <a:pt x="245" y="117"/>
                  </a:lnTo>
                  <a:lnTo>
                    <a:pt x="1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572899" y="1415239"/>
              <a:ext cx="839788" cy="1193800"/>
            </a:xfrm>
            <a:custGeom>
              <a:avLst/>
              <a:gdLst>
                <a:gd name="T0" fmla="*/ 458 w 529"/>
                <a:gd name="T1" fmla="*/ 0 h 752"/>
                <a:gd name="T2" fmla="*/ 0 w 529"/>
                <a:gd name="T3" fmla="*/ 752 h 752"/>
                <a:gd name="T4" fmla="*/ 143 w 529"/>
                <a:gd name="T5" fmla="*/ 752 h 752"/>
                <a:gd name="T6" fmla="*/ 529 w 529"/>
                <a:gd name="T7" fmla="*/ 114 h 752"/>
                <a:gd name="T8" fmla="*/ 458 w 529"/>
                <a:gd name="T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52">
                  <a:moveTo>
                    <a:pt x="458" y="0"/>
                  </a:moveTo>
                  <a:lnTo>
                    <a:pt x="0" y="752"/>
                  </a:lnTo>
                  <a:lnTo>
                    <a:pt x="143" y="752"/>
                  </a:lnTo>
                  <a:lnTo>
                    <a:pt x="529" y="114"/>
                  </a:lnTo>
                  <a:lnTo>
                    <a:pt x="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203136" y="1937526"/>
              <a:ext cx="531813" cy="684212"/>
            </a:xfrm>
            <a:custGeom>
              <a:avLst/>
              <a:gdLst>
                <a:gd name="T0" fmla="*/ 263 w 335"/>
                <a:gd name="T1" fmla="*/ 0 h 431"/>
                <a:gd name="T2" fmla="*/ 0 w 335"/>
                <a:gd name="T3" fmla="*/ 431 h 431"/>
                <a:gd name="T4" fmla="*/ 145 w 335"/>
                <a:gd name="T5" fmla="*/ 431 h 431"/>
                <a:gd name="T6" fmla="*/ 335 w 335"/>
                <a:gd name="T7" fmla="*/ 115 h 431"/>
                <a:gd name="T8" fmla="*/ 263 w 3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431">
                  <a:moveTo>
                    <a:pt x="263" y="0"/>
                  </a:moveTo>
                  <a:lnTo>
                    <a:pt x="0" y="431"/>
                  </a:lnTo>
                  <a:lnTo>
                    <a:pt x="145" y="431"/>
                  </a:lnTo>
                  <a:lnTo>
                    <a:pt x="335" y="115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4817499" y="2443939"/>
              <a:ext cx="233363" cy="192087"/>
            </a:xfrm>
            <a:custGeom>
              <a:avLst/>
              <a:gdLst>
                <a:gd name="T0" fmla="*/ 74 w 147"/>
                <a:gd name="T1" fmla="*/ 0 h 121"/>
                <a:gd name="T2" fmla="*/ 0 w 147"/>
                <a:gd name="T3" fmla="*/ 121 h 121"/>
                <a:gd name="T4" fmla="*/ 144 w 147"/>
                <a:gd name="T5" fmla="*/ 121 h 121"/>
                <a:gd name="T6" fmla="*/ 147 w 147"/>
                <a:gd name="T7" fmla="*/ 118 h 121"/>
                <a:gd name="T8" fmla="*/ 74 w 14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21">
                  <a:moveTo>
                    <a:pt x="74" y="0"/>
                  </a:moveTo>
                  <a:lnTo>
                    <a:pt x="0" y="121"/>
                  </a:lnTo>
                  <a:lnTo>
                    <a:pt x="144" y="121"/>
                  </a:lnTo>
                  <a:lnTo>
                    <a:pt x="147" y="1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37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bg>
      <p:bgPr>
        <a:gradFill>
          <a:gsLst>
            <a:gs pos="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1025" y="1130301"/>
            <a:ext cx="22016280" cy="11455399"/>
          </a:xfrm>
          <a:prstGeom prst="rect">
            <a:avLst/>
          </a:prstGeom>
          <a:solidFill>
            <a:schemeClr val="bg2"/>
          </a:solidFill>
          <a:ln w="20955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965200" dist="228600" dir="5400000" algn="t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6603710" y="2755428"/>
            <a:ext cx="4655098" cy="8058150"/>
          </a:xfrm>
          <a:prstGeom prst="rect">
            <a:avLst/>
          </a:pr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024208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9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08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216384" y="-1209369"/>
            <a:ext cx="7707726" cy="16683386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249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636532" y="-2471061"/>
            <a:ext cx="6370022" cy="13787923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11958491" y="3497779"/>
            <a:ext cx="6370022" cy="13787923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1928463" y="3901346"/>
            <a:ext cx="6370022" cy="13787923"/>
          </a:xfrm>
          <a:custGeom>
            <a:avLst/>
            <a:gdLst>
              <a:gd name="connsiteX0" fmla="*/ 602502 w 4224528"/>
              <a:gd name="connsiteY0" fmla="*/ 0 h 9144000"/>
              <a:gd name="connsiteX1" fmla="*/ 3622026 w 4224528"/>
              <a:gd name="connsiteY1" fmla="*/ 0 h 9144000"/>
              <a:gd name="connsiteX2" fmla="*/ 4224528 w 4224528"/>
              <a:gd name="connsiteY2" fmla="*/ 602502 h 9144000"/>
              <a:gd name="connsiteX3" fmla="*/ 4224528 w 4224528"/>
              <a:gd name="connsiteY3" fmla="*/ 8541498 h 9144000"/>
              <a:gd name="connsiteX4" fmla="*/ 3622026 w 4224528"/>
              <a:gd name="connsiteY4" fmla="*/ 9144000 h 9144000"/>
              <a:gd name="connsiteX5" fmla="*/ 602502 w 4224528"/>
              <a:gd name="connsiteY5" fmla="*/ 9144000 h 9144000"/>
              <a:gd name="connsiteX6" fmla="*/ 0 w 4224528"/>
              <a:gd name="connsiteY6" fmla="*/ 8541498 h 9144000"/>
              <a:gd name="connsiteX7" fmla="*/ 0 w 4224528"/>
              <a:gd name="connsiteY7" fmla="*/ 602502 h 9144000"/>
              <a:gd name="connsiteX8" fmla="*/ 602502 w 4224528"/>
              <a:gd name="connsiteY8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4528" h="9144000">
                <a:moveTo>
                  <a:pt x="602502" y="0"/>
                </a:moveTo>
                <a:lnTo>
                  <a:pt x="3622026" y="0"/>
                </a:lnTo>
                <a:cubicBezTo>
                  <a:pt x="3954779" y="0"/>
                  <a:pt x="4224528" y="269749"/>
                  <a:pt x="4224528" y="602502"/>
                </a:cubicBezTo>
                <a:lnTo>
                  <a:pt x="4224528" y="8541498"/>
                </a:lnTo>
                <a:cubicBezTo>
                  <a:pt x="4224528" y="8874251"/>
                  <a:pt x="3954779" y="9144000"/>
                  <a:pt x="3622026" y="9144000"/>
                </a:cubicBezTo>
                <a:lnTo>
                  <a:pt x="602502" y="9144000"/>
                </a:lnTo>
                <a:cubicBezTo>
                  <a:pt x="269749" y="9144000"/>
                  <a:pt x="0" y="8874251"/>
                  <a:pt x="0" y="8541498"/>
                </a:cubicBezTo>
                <a:lnTo>
                  <a:pt x="0" y="602502"/>
                </a:lnTo>
                <a:cubicBezTo>
                  <a:pt x="0" y="269749"/>
                  <a:pt x="269749" y="0"/>
                  <a:pt x="602502" y="0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  <a:effectLst/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459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121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0294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288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3811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82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11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48" r:id="rId4"/>
    <p:sldLayoutId id="2147483707" r:id="rId5"/>
    <p:sldLayoutId id="2147483694" r:id="rId6"/>
    <p:sldLayoutId id="2147483663" r:id="rId7"/>
    <p:sldLayoutId id="2147483662" r:id="rId8"/>
    <p:sldLayoutId id="2147483670" r:id="rId9"/>
    <p:sldLayoutId id="2147483714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695" r:id="rId31"/>
    <p:sldLayoutId id="2147483696" r:id="rId32"/>
    <p:sldLayoutId id="2147483699" r:id="rId33"/>
    <p:sldLayoutId id="2147483710" r:id="rId34"/>
    <p:sldLayoutId id="2147483711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697" r:id="rId43"/>
    <p:sldLayoutId id="2147483698" r:id="rId44"/>
    <p:sldLayoutId id="2147483687" r:id="rId45"/>
    <p:sldLayoutId id="2147483675" r:id="rId46"/>
    <p:sldLayoutId id="2147483673" r:id="rId47"/>
    <p:sldLayoutId id="2147483674" r:id="rId48"/>
    <p:sldLayoutId id="2147483672" r:id="rId49"/>
    <p:sldLayoutId id="2147483688" r:id="rId50"/>
    <p:sldLayoutId id="2147483691" r:id="rId51"/>
    <p:sldLayoutId id="2147483690" r:id="rId52"/>
    <p:sldLayoutId id="2147483692" r:id="rId53"/>
    <p:sldLayoutId id="2147483677" r:id="rId54"/>
    <p:sldLayoutId id="2147483678" r:id="rId55"/>
    <p:sldLayoutId id="2147483753" r:id="rId56"/>
    <p:sldLayoutId id="2147483679" r:id="rId57"/>
    <p:sldLayoutId id="2147483680" r:id="rId58"/>
    <p:sldLayoutId id="2147483689" r:id="rId59"/>
    <p:sldLayoutId id="2147483682" r:id="rId60"/>
    <p:sldLayoutId id="2147483683" r:id="rId61"/>
    <p:sldLayoutId id="2147483684" r:id="rId62"/>
    <p:sldLayoutId id="2147483681" r:id="rId63"/>
    <p:sldLayoutId id="2147483685" r:id="rId64"/>
    <p:sldLayoutId id="2147483686" r:id="rId65"/>
    <p:sldLayoutId id="2147483671" r:id="rId66"/>
    <p:sldLayoutId id="2147483664" r:id="rId67"/>
    <p:sldLayoutId id="2147483755" r:id="rId68"/>
    <p:sldLayoutId id="2147483756" r:id="rId69"/>
    <p:sldLayoutId id="2147483749" r:id="rId70"/>
    <p:sldLayoutId id="2147483750" r:id="rId71"/>
    <p:sldLayoutId id="2147483751" r:id="rId72"/>
    <p:sldLayoutId id="2147483693" r:id="rId73"/>
    <p:sldLayoutId id="2147483752" r:id="rId74"/>
    <p:sldLayoutId id="2147483712" r:id="rId75"/>
    <p:sldLayoutId id="2147483716" r:id="rId76"/>
    <p:sldLayoutId id="2147483759" r:id="rId77"/>
    <p:sldLayoutId id="2147483758" r:id="rId78"/>
    <p:sldLayoutId id="2147483757" r:id="rId79"/>
    <p:sldLayoutId id="2147483745" r:id="rId80"/>
    <p:sldLayoutId id="2147483742" r:id="rId81"/>
    <p:sldLayoutId id="2147483744" r:id="rId82"/>
    <p:sldLayoutId id="2147483743" r:id="rId83"/>
    <p:sldLayoutId id="2147483739" r:id="rId84"/>
    <p:sldLayoutId id="2147483738" r:id="rId85"/>
    <p:sldLayoutId id="2147483740" r:id="rId86"/>
    <p:sldLayoutId id="2147483741" r:id="rId87"/>
    <p:sldLayoutId id="2147483737" r:id="rId88"/>
    <p:sldLayoutId id="2147483713" r:id="rId89"/>
    <p:sldLayoutId id="2147483746" r:id="rId90"/>
    <p:sldLayoutId id="2147483747" r:id="rId91"/>
    <p:sldLayoutId id="2147483665" r:id="rId92"/>
    <p:sldLayoutId id="2147483666" r:id="rId93"/>
    <p:sldLayoutId id="2147483667" r:id="rId94"/>
    <p:sldLayoutId id="2147483668" r:id="rId95"/>
    <p:sldLayoutId id="2147483669" r:id="rId9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owerplatformug.com/communities/community-home?CommunityKey=12e465a7-15cc-4ef4-b06b-566f03940ed3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2B7FB7-22A4-4828-B4FE-7A4C9A52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" y="5495924"/>
            <a:ext cx="23654627" cy="3013463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47E8070C-8BAE-424C-9F08-88D7DCAC0E98}"/>
              </a:ext>
            </a:extLst>
          </p:cNvPr>
          <p:cNvSpPr txBox="1"/>
          <p:nvPr/>
        </p:nvSpPr>
        <p:spPr>
          <a:xfrm>
            <a:off x="22281953" y="12885003"/>
            <a:ext cx="172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27.03.2020</a:t>
            </a:r>
          </a:p>
          <a:p>
            <a:endParaRPr lang="en-US" sz="28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4F2D3F-4BCC-49B8-B839-B624A9CC1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" y="38056"/>
            <a:ext cx="6121104" cy="2164503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B15382-B305-40AE-B961-0B00B410CF9B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8" name="Grafik 7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76026562-52EC-497A-A557-B7EE01678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0" name="Straight Connector 2">
              <a:extLst>
                <a:ext uri="{FF2B5EF4-FFF2-40B4-BE49-F238E27FC236}">
                  <a16:creationId xmlns:a16="http://schemas.microsoft.com/office/drawing/2014/main" id="{B99BA99B-B206-449C-B48F-4E4CB6DB5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D1448BE-E471-47B9-81CF-FE960061EF9C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3152650-B9DD-45D7-BF66-1708EE7640A5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938347A-29EF-4876-B721-B35D7D449AAF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19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AT" sz="4000" b="1" err="1"/>
              <a:t>One</a:t>
            </a:r>
            <a:r>
              <a:rPr lang="de-AT" sz="4000" b="1"/>
              <a:t>-Click Event Registration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A0E1486-E09E-C44C-AAA2-86DA0F7ED066}"/>
              </a:ext>
            </a:extLst>
          </p:cNvPr>
          <p:cNvSpPr txBox="1"/>
          <p:nvPr/>
        </p:nvSpPr>
        <p:spPr>
          <a:xfrm>
            <a:off x="3179067" y="6725824"/>
            <a:ext cx="17876727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Auslesen der Profildaten aus dem </a:t>
            </a:r>
            <a:r>
              <a:rPr lang="de-AT" sz="4000" err="1"/>
              <a:t>Active</a:t>
            </a:r>
            <a:r>
              <a:rPr lang="de-AT" sz="4000"/>
              <a:t> Directory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Anzeige der Anmeldungen mit Sortierung der Spaltenüberschriften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>
                <a:solidFill>
                  <a:srgbClr val="1A1919"/>
                </a:solidFill>
              </a:rPr>
              <a:t>Personalisierte Statistiken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>
                <a:solidFill>
                  <a:srgbClr val="1A1919"/>
                </a:solidFill>
              </a:rPr>
              <a:t>Dynamisches Ändern der Anmeldelistensortierung nach der Registrierung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Dynamischer Switch zwischen Anmeldung und Abmeldung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Zentrales Vorhalten von Funktionen für Aufrufe von überall in der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7959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AT" sz="4000" b="1" dirty="0"/>
              <a:t>Formular PDF Printer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A0E1486-E09E-C44C-AAA2-86DA0F7ED066}"/>
              </a:ext>
            </a:extLst>
          </p:cNvPr>
          <p:cNvSpPr txBox="1"/>
          <p:nvPr/>
        </p:nvSpPr>
        <p:spPr>
          <a:xfrm>
            <a:off x="3179067" y="6725824"/>
            <a:ext cx="1787672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/>
          </a:p>
        </p:txBody>
      </p:sp>
      <p:pic>
        <p:nvPicPr>
          <p:cNvPr id="4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1193577-1765-4645-BC87-9C6DA145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255" y="4709252"/>
            <a:ext cx="11613290" cy="87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AT" sz="4000" b="1" dirty="0"/>
              <a:t>Formular PDF Printer - Wrap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A0E1486-E09E-C44C-AAA2-86DA0F7ED066}"/>
              </a:ext>
            </a:extLst>
          </p:cNvPr>
          <p:cNvSpPr txBox="1"/>
          <p:nvPr/>
        </p:nvSpPr>
        <p:spPr>
          <a:xfrm>
            <a:off x="3179067" y="6725824"/>
            <a:ext cx="17876727" cy="7478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 dirty="0" err="1"/>
              <a:t>PowerApps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Mehrfach abhängige Dropdown-Felder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Dynamische Inhalte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Sicherung gegen unerwünschtes Verhalten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Direkter Übergang zum Zielordner</a:t>
            </a:r>
            <a:br>
              <a:rPr lang="de-AT" sz="4000" dirty="0"/>
            </a:br>
            <a:endParaRPr lang="de-AT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 dirty="0"/>
              <a:t>Flow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Erzeugung von einem PDF – HTML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Einfügen eines Bildes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 dirty="0"/>
              <a:t>Einfügen eines Zeichens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/>
          </a:p>
        </p:txBody>
      </p:sp>
      <p:pic>
        <p:nvPicPr>
          <p:cNvPr id="9" name="Picture 9" descr="A picture containing shirt&#10;&#10;Description generated with very high confidence">
            <a:extLst>
              <a:ext uri="{FF2B5EF4-FFF2-40B4-BE49-F238E27FC236}">
                <a16:creationId xmlns:a16="http://schemas.microsoft.com/office/drawing/2014/main" id="{8BED7162-09C8-4D4B-9A6A-DD3F000D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396" y="5958646"/>
            <a:ext cx="9409629" cy="73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92D050"/>
                </a:solidFill>
                <a:latin typeface="+mj-lt"/>
              </a:rPr>
              <a:t>HOW TO USE </a:t>
            </a:r>
          </a:p>
          <a:p>
            <a:r>
              <a:rPr lang="en-US" sz="6600" b="1">
                <a:solidFill>
                  <a:srgbClr val="92D050"/>
                </a:solidFill>
                <a:latin typeface="+mj-lt"/>
              </a:rPr>
              <a:t>THE POWER OF THE PLATFORM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.03</a:t>
            </a: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9270432" y="2681536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12ACC72-C6DB-490E-B00F-75DB3C1FE05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3" name="Grafik 12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BC6CBB89-03A6-4EF2-ABE8-9BF9C17E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C692595F-AFF9-4B94-95A9-FD109EF4B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0A395B1-89C3-4858-B2DD-7314DABCFD57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AA19DEF-937C-4BEA-80AB-7845228820ED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472981C-EA04-493B-8D6C-9B2690E9F360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pic>
        <p:nvPicPr>
          <p:cNvPr id="18" name="Picture 2" descr="Bildergebnis für power of the platform">
            <a:extLst>
              <a:ext uri="{FF2B5EF4-FFF2-40B4-BE49-F238E27FC236}">
                <a16:creationId xmlns:a16="http://schemas.microsoft.com/office/drawing/2014/main" id="{92050885-AFEA-4842-9D8E-068D6AD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39" y="6725026"/>
            <a:ext cx="6418363" cy="47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9233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dirty="0">
                <a:solidFill>
                  <a:srgbClr val="92D050"/>
                </a:solidFill>
                <a:latin typeface="+mj-lt"/>
              </a:rPr>
              <a:t>Engage with us! Become a member!</a:t>
            </a:r>
            <a:endParaRPr lang="en-US" dirty="0">
              <a:solidFill>
                <a:srgbClr val="1A1919"/>
              </a:solidFill>
              <a:latin typeface="Open Sans"/>
            </a:endParaRPr>
          </a:p>
          <a:p>
            <a:endParaRPr lang="en-US" sz="6600" b="1" dirty="0">
              <a:solidFill>
                <a:srgbClr val="92D050"/>
              </a:solidFill>
              <a:latin typeface="Century Gothic"/>
            </a:endParaRPr>
          </a:p>
          <a:p>
            <a:r>
              <a:rPr lang="en-US" sz="6600" b="1" dirty="0">
                <a:solidFill>
                  <a:srgbClr val="92D050"/>
                </a:solidFill>
                <a:latin typeface="Century Gothic"/>
              </a:rPr>
              <a:t>Austria Power Apps and Power Automate User Group</a:t>
            </a:r>
          </a:p>
          <a:p>
            <a:r>
              <a:rPr lang="en-US" sz="6600" dirty="0">
                <a:ea typeface="+mn-lt"/>
                <a:cs typeface="+mn-lt"/>
                <a:hlinkClick r:id="rId2"/>
              </a:rPr>
              <a:t>https://www.powerplatformug.com/communities/community-home?CommunityKey=12e465a7-15cc-4ef4-b06b-566f03940ed3</a:t>
            </a:r>
            <a:endParaRPr lang="en-US"/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9270432" y="2681536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12ACC72-C6DB-490E-B00F-75DB3C1FE05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3" name="Grafik 12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BC6CBB89-03A6-4EF2-ABE8-9BF9C17E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C692595F-AFF9-4B94-95A9-FD109EF4B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0A395B1-89C3-4858-B2DD-7314DABCFD57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AA19DEF-937C-4BEA-80AB-7845228820ED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472981C-EA04-493B-8D6C-9B2690E9F360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92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5954625" y="619038"/>
            <a:ext cx="12477925" cy="12477925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796367" y="1282432"/>
            <a:ext cx="794441" cy="679987"/>
            <a:chOff x="10034588" y="420688"/>
            <a:chExt cx="1873250" cy="1603375"/>
          </a:xfrm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034588" y="420688"/>
              <a:ext cx="777875" cy="1603375"/>
            </a:xfrm>
            <a:custGeom>
              <a:avLst/>
              <a:gdLst>
                <a:gd name="T0" fmla="*/ 243 w 243"/>
                <a:gd name="T1" fmla="*/ 262 h 495"/>
                <a:gd name="T2" fmla="*/ 243 w 243"/>
                <a:gd name="T3" fmla="*/ 495 h 495"/>
                <a:gd name="T4" fmla="*/ 0 w 243"/>
                <a:gd name="T5" fmla="*/ 495 h 495"/>
                <a:gd name="T6" fmla="*/ 0 w 243"/>
                <a:gd name="T7" fmla="*/ 262 h 495"/>
                <a:gd name="T8" fmla="*/ 0 w 243"/>
                <a:gd name="T9" fmla="*/ 256 h 495"/>
                <a:gd name="T10" fmla="*/ 59 w 243"/>
                <a:gd name="T11" fmla="*/ 76 h 495"/>
                <a:gd name="T12" fmla="*/ 243 w 243"/>
                <a:gd name="T13" fmla="*/ 0 h 495"/>
                <a:gd name="T14" fmla="*/ 243 w 243"/>
                <a:gd name="T15" fmla="*/ 117 h 495"/>
                <a:gd name="T16" fmla="*/ 150 w 243"/>
                <a:gd name="T17" fmla="*/ 157 h 495"/>
                <a:gd name="T18" fmla="*/ 116 w 243"/>
                <a:gd name="T19" fmla="*/ 254 h 495"/>
                <a:gd name="T20" fmla="*/ 116 w 243"/>
                <a:gd name="T21" fmla="*/ 262 h 495"/>
                <a:gd name="T22" fmla="*/ 243 w 243"/>
                <a:gd name="T23" fmla="*/ 26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495">
                  <a:moveTo>
                    <a:pt x="243" y="262"/>
                  </a:moveTo>
                  <a:cubicBezTo>
                    <a:pt x="243" y="495"/>
                    <a:pt x="243" y="495"/>
                    <a:pt x="243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60"/>
                    <a:pt x="0" y="258"/>
                    <a:pt x="0" y="256"/>
                  </a:cubicBezTo>
                  <a:cubicBezTo>
                    <a:pt x="0" y="180"/>
                    <a:pt x="19" y="120"/>
                    <a:pt x="59" y="76"/>
                  </a:cubicBezTo>
                  <a:cubicBezTo>
                    <a:pt x="99" y="31"/>
                    <a:pt x="161" y="6"/>
                    <a:pt x="243" y="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04" y="119"/>
                    <a:pt x="173" y="132"/>
                    <a:pt x="150" y="157"/>
                  </a:cubicBezTo>
                  <a:cubicBezTo>
                    <a:pt x="128" y="183"/>
                    <a:pt x="116" y="215"/>
                    <a:pt x="116" y="254"/>
                  </a:cubicBezTo>
                  <a:cubicBezTo>
                    <a:pt x="116" y="262"/>
                    <a:pt x="116" y="262"/>
                    <a:pt x="116" y="262"/>
                  </a:cubicBezTo>
                  <a:lnTo>
                    <a:pt x="243" y="26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126788" y="420688"/>
              <a:ext cx="781050" cy="1603375"/>
            </a:xfrm>
            <a:custGeom>
              <a:avLst/>
              <a:gdLst>
                <a:gd name="T0" fmla="*/ 244 w 244"/>
                <a:gd name="T1" fmla="*/ 262 h 495"/>
                <a:gd name="T2" fmla="*/ 244 w 244"/>
                <a:gd name="T3" fmla="*/ 495 h 495"/>
                <a:gd name="T4" fmla="*/ 0 w 244"/>
                <a:gd name="T5" fmla="*/ 495 h 495"/>
                <a:gd name="T6" fmla="*/ 0 w 244"/>
                <a:gd name="T7" fmla="*/ 262 h 495"/>
                <a:gd name="T8" fmla="*/ 62 w 244"/>
                <a:gd name="T9" fmla="*/ 73 h 495"/>
                <a:gd name="T10" fmla="*/ 244 w 244"/>
                <a:gd name="T11" fmla="*/ 0 h 495"/>
                <a:gd name="T12" fmla="*/ 244 w 244"/>
                <a:gd name="T13" fmla="*/ 117 h 495"/>
                <a:gd name="T14" fmla="*/ 154 w 244"/>
                <a:gd name="T15" fmla="*/ 154 h 495"/>
                <a:gd name="T16" fmla="*/ 118 w 244"/>
                <a:gd name="T17" fmla="*/ 248 h 495"/>
                <a:gd name="T18" fmla="*/ 118 w 244"/>
                <a:gd name="T19" fmla="*/ 254 h 495"/>
                <a:gd name="T20" fmla="*/ 118 w 244"/>
                <a:gd name="T21" fmla="*/ 262 h 495"/>
                <a:gd name="T22" fmla="*/ 244 w 244"/>
                <a:gd name="T23" fmla="*/ 26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495">
                  <a:moveTo>
                    <a:pt x="244" y="262"/>
                  </a:moveTo>
                  <a:cubicBezTo>
                    <a:pt x="244" y="495"/>
                    <a:pt x="244" y="495"/>
                    <a:pt x="244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80"/>
                    <a:pt x="21" y="117"/>
                    <a:pt x="62" y="73"/>
                  </a:cubicBezTo>
                  <a:cubicBezTo>
                    <a:pt x="104" y="29"/>
                    <a:pt x="164" y="5"/>
                    <a:pt x="244" y="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07" y="119"/>
                    <a:pt x="177" y="131"/>
                    <a:pt x="154" y="154"/>
                  </a:cubicBezTo>
                  <a:cubicBezTo>
                    <a:pt x="130" y="176"/>
                    <a:pt x="118" y="207"/>
                    <a:pt x="118" y="248"/>
                  </a:cubicBezTo>
                  <a:cubicBezTo>
                    <a:pt x="118" y="250"/>
                    <a:pt x="118" y="252"/>
                    <a:pt x="118" y="254"/>
                  </a:cubicBezTo>
                  <a:cubicBezTo>
                    <a:pt x="118" y="262"/>
                    <a:pt x="118" y="262"/>
                    <a:pt x="118" y="262"/>
                  </a:cubicBezTo>
                  <a:lnTo>
                    <a:pt x="244" y="26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23808" y="2241715"/>
            <a:ext cx="6739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WHAT IS COMING NEXT…</a:t>
            </a:r>
            <a:endParaRPr lang="en-US" sz="4400" b="1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613364" y="4400550"/>
            <a:ext cx="11604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45621" y="4625752"/>
            <a:ext cx="5264152" cy="6948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6858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61511" y="4667249"/>
            <a:ext cx="5264152" cy="6907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6858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166092" y="4667249"/>
            <a:ext cx="5264152" cy="69072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6858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156556" y="9229719"/>
            <a:ext cx="5064525" cy="20989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PEOPLE 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  <a:latin typeface="+mj-lt"/>
              </a:rPr>
              <a:t>by LEADER TEAM AUG</a:t>
            </a:r>
            <a:br>
              <a:rPr lang="en-US" sz="1400">
                <a:latin typeface="+mj-lt"/>
              </a:rPr>
            </a:br>
            <a:r>
              <a:rPr lang="en-US" sz="1400">
                <a:solidFill>
                  <a:schemeClr val="tx2"/>
                </a:solidFill>
                <a:latin typeface="+mj-lt"/>
              </a:rPr>
              <a:t>Martina Saller (Microsoft)</a:t>
            </a:r>
            <a:br>
              <a:rPr lang="en-US" sz="1400">
                <a:latin typeface="+mj-lt"/>
              </a:rPr>
            </a:br>
            <a:r>
              <a:rPr lang="en-US" sz="1400">
                <a:solidFill>
                  <a:schemeClr val="tx2"/>
                </a:solidFill>
              </a:rPr>
              <a:t>Oistein Tidemand-Johannessen (Dynamic Communities)</a:t>
            </a:r>
          </a:p>
          <a:p>
            <a:pPr>
              <a:lnSpc>
                <a:spcPct val="150000"/>
              </a:lnSpc>
            </a:pPr>
            <a:endParaRPr lang="en-US" sz="14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</a:rPr>
              <a:t>45 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413022" y="9229719"/>
            <a:ext cx="4817596" cy="22057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HOW TO USE THE POWER OF THE PLATFORM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  <a:latin typeface="+mj-lt"/>
              </a:rPr>
              <a:t>by Tobias Triebe (Microsoft)</a:t>
            </a:r>
          </a:p>
          <a:p>
            <a:pPr>
              <a:lnSpc>
                <a:spcPct val="150000"/>
              </a:lnSpc>
            </a:pPr>
            <a:endParaRPr lang="en-US" sz="140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  <a:latin typeface="+mj-lt"/>
              </a:rPr>
              <a:t>45 min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12193587" y="11754544"/>
            <a:ext cx="0" cy="837506"/>
          </a:xfrm>
          <a:prstGeom prst="line">
            <a:avLst/>
          </a:prstGeom>
          <a:ln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platzhalter 10" descr="Ein Bild, das Person, Mann, Anzug, drinnen enthält.&#10;&#10;Automatisch generierte Beschreibung">
            <a:extLst>
              <a:ext uri="{FF2B5EF4-FFF2-40B4-BE49-F238E27FC236}">
                <a16:creationId xmlns:a16="http://schemas.microsoft.com/office/drawing/2014/main" id="{366B2D93-BAD4-4ECE-921A-AB08C6150F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r="5141"/>
          <a:stretch>
            <a:fillRect/>
          </a:stretch>
        </p:blipFill>
        <p:spPr>
          <a:xfrm>
            <a:off x="6725603" y="7177687"/>
            <a:ext cx="1893933" cy="1583227"/>
          </a:xfrm>
        </p:spPr>
      </p:pic>
      <p:pic>
        <p:nvPicPr>
          <p:cNvPr id="2054" name="Picture 6" descr="Jekaterina Aleksandrova">
            <a:extLst>
              <a:ext uri="{FF2B5EF4-FFF2-40B4-BE49-F238E27FC236}">
                <a16:creationId xmlns:a16="http://schemas.microsoft.com/office/drawing/2014/main" id="{0A0CE8A9-552A-48B9-AD51-EFF5B881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71" y="5145211"/>
            <a:ext cx="1795377" cy="17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ristoph Gschließer">
            <a:extLst>
              <a:ext uri="{FF2B5EF4-FFF2-40B4-BE49-F238E27FC236}">
                <a16:creationId xmlns:a16="http://schemas.microsoft.com/office/drawing/2014/main" id="{7316C399-D007-46AE-A9CB-C2ACF9A5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77" y="5153107"/>
            <a:ext cx="1795377" cy="17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rhard Noll">
            <a:extLst>
              <a:ext uri="{FF2B5EF4-FFF2-40B4-BE49-F238E27FC236}">
                <a16:creationId xmlns:a16="http://schemas.microsoft.com/office/drawing/2014/main" id="{D0BFCF0A-635B-4862-8AAD-B31312C6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4" y="7142761"/>
            <a:ext cx="1884784" cy="16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DAB5EC9-D0E6-4292-957B-E577F794255F}"/>
              </a:ext>
            </a:extLst>
          </p:cNvPr>
          <p:cNvSpPr/>
          <p:nvPr/>
        </p:nvSpPr>
        <p:spPr>
          <a:xfrm>
            <a:off x="4234873" y="4769768"/>
            <a:ext cx="4718353" cy="41764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E287A91-8BEF-410F-83BB-9357164722AC}"/>
              </a:ext>
            </a:extLst>
          </p:cNvPr>
          <p:cNvSpPr/>
          <p:nvPr/>
        </p:nvSpPr>
        <p:spPr>
          <a:xfrm>
            <a:off x="15412961" y="4769768"/>
            <a:ext cx="4718353" cy="41764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F32058D5-B35C-4EF8-8AF7-27DE58FFA84D}"/>
              </a:ext>
            </a:extLst>
          </p:cNvPr>
          <p:cNvSpPr/>
          <p:nvPr/>
        </p:nvSpPr>
        <p:spPr>
          <a:xfrm>
            <a:off x="9754578" y="4769768"/>
            <a:ext cx="4718353" cy="41764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40CC033-2421-4AAA-8D74-E41D91D40633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32" name="Grafik 31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4CF1B14-DD39-4974-BEAB-BF8D6D9E7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34" name="Straight Connector 2">
              <a:extLst>
                <a:ext uri="{FF2B5EF4-FFF2-40B4-BE49-F238E27FC236}">
                  <a16:creationId xmlns:a16="http://schemas.microsoft.com/office/drawing/2014/main" id="{1EEDAFF7-A583-4C80-A27B-39037C5E0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E0CFF6DB-853B-43D1-8C49-A16564FE171A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CCEFE26-7D52-482E-A237-B6D34FC9F07E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076E985-A1AF-4772-B44B-1316D8EAE3FB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8E20AEF5-964D-4FE6-A093-A16FDD94E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125" y="4769768"/>
            <a:ext cx="4930706" cy="4218289"/>
          </a:xfrm>
          <a:prstGeom prst="rect">
            <a:avLst/>
          </a:prstGeom>
        </p:spPr>
      </p:pic>
      <p:sp>
        <p:nvSpPr>
          <p:cNvPr id="40" name="TextBox 42">
            <a:extLst>
              <a:ext uri="{FF2B5EF4-FFF2-40B4-BE49-F238E27FC236}">
                <a16:creationId xmlns:a16="http://schemas.microsoft.com/office/drawing/2014/main" id="{179C8A44-4A61-427D-BDED-B04A6487399A}"/>
              </a:ext>
            </a:extLst>
          </p:cNvPr>
          <p:cNvSpPr txBox="1"/>
          <p:nvPr/>
        </p:nvSpPr>
        <p:spPr>
          <a:xfrm>
            <a:off x="9787560" y="9257446"/>
            <a:ext cx="5064525" cy="22066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SUCCESS STORIES &amp;</a:t>
            </a:r>
          </a:p>
          <a:p>
            <a:r>
              <a:rPr lang="en-US" sz="2800" b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USE CASES</a:t>
            </a: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  <a:latin typeface="+mj-lt"/>
              </a:rPr>
              <a:t>by LEADER TEAM AUG</a:t>
            </a:r>
            <a:br>
              <a:rPr lang="en-US" sz="1400">
                <a:latin typeface="+mj-lt"/>
              </a:rPr>
            </a:br>
            <a:endParaRPr lang="en-US" sz="140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>
                <a:solidFill>
                  <a:schemeClr val="tx2"/>
                </a:solidFill>
              </a:rPr>
              <a:t>40 min</a:t>
            </a:r>
          </a:p>
        </p:txBody>
      </p:sp>
      <p:pic>
        <p:nvPicPr>
          <p:cNvPr id="1026" name="Picture 2" descr="Bildergebnis für power of the platform">
            <a:extLst>
              <a:ext uri="{FF2B5EF4-FFF2-40B4-BE49-F238E27FC236}">
                <a16:creationId xmlns:a16="http://schemas.microsoft.com/office/drawing/2014/main" id="{D3B514DC-BA93-4CD5-8CC7-48EA0E2A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048" y="5320478"/>
            <a:ext cx="4408239" cy="32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05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505257" y="1313384"/>
            <a:ext cx="15376660" cy="15430255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51782" y="4055437"/>
            <a:ext cx="7213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atin typeface="+mj-lt"/>
              </a:rPr>
              <a:t>The LEADER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8892" y="5555394"/>
            <a:ext cx="3924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Jekaterina Aleksandrova</a:t>
            </a:r>
          </a:p>
          <a:p>
            <a:r>
              <a:rPr lang="de-DE" sz="2000"/>
              <a:t>Baustellen-Consultant für</a:t>
            </a:r>
          </a:p>
          <a:p>
            <a:r>
              <a:rPr lang="de-DE" sz="2000"/>
              <a:t>Digitalisierung bei STRABAG</a:t>
            </a:r>
          </a:p>
          <a:p>
            <a:endParaRPr lang="en-US" sz="2800"/>
          </a:p>
        </p:txBody>
      </p:sp>
      <p:pic>
        <p:nvPicPr>
          <p:cNvPr id="14" name="Bildplatzhalter 13" descr="Ein Bild, das Person, Mann, Anzug, drinnen enthält.&#10;&#10;Automatisch generierte Beschreibung">
            <a:extLst>
              <a:ext uri="{FF2B5EF4-FFF2-40B4-BE49-F238E27FC236}">
                <a16:creationId xmlns:a16="http://schemas.microsoft.com/office/drawing/2014/main" id="{ACFE0BB8-3B01-4CA8-93FC-572FE4B10C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7400"/>
          <a:stretch>
            <a:fillRect/>
          </a:stretch>
        </p:blipFill>
        <p:spPr>
          <a:xfrm>
            <a:off x="11661431" y="8910228"/>
            <a:ext cx="5459357" cy="4805772"/>
          </a:xfrm>
        </p:spPr>
      </p:pic>
      <p:pic>
        <p:nvPicPr>
          <p:cNvPr id="9" name="Picture 6" descr="Jekaterina Aleksandrova">
            <a:extLst>
              <a:ext uri="{FF2B5EF4-FFF2-40B4-BE49-F238E27FC236}">
                <a16:creationId xmlns:a16="http://schemas.microsoft.com/office/drawing/2014/main" id="{5CD31CD9-08FD-4483-9937-6628E29E311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3058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62DE8660-C94C-4C01-98B6-55FC6B89E9B1}"/>
              </a:ext>
            </a:extLst>
          </p:cNvPr>
          <p:cNvSpPr txBox="1"/>
          <p:nvPr/>
        </p:nvSpPr>
        <p:spPr>
          <a:xfrm>
            <a:off x="11944588" y="7151433"/>
            <a:ext cx="3924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Harald Nagel</a:t>
            </a:r>
          </a:p>
          <a:p>
            <a:r>
              <a:rPr lang="fr-FR" sz="2000"/>
              <a:t>Principal Solutions Consultant</a:t>
            </a:r>
          </a:p>
          <a:p>
            <a:r>
              <a:rPr lang="fr-FR" sz="2000" err="1"/>
              <a:t>bei</a:t>
            </a:r>
            <a:r>
              <a:rPr lang="fr-FR" sz="2000"/>
              <a:t> Arineo Austria </a:t>
            </a:r>
            <a:r>
              <a:rPr lang="fr-FR" sz="2000" err="1"/>
              <a:t>GmbH</a:t>
            </a:r>
            <a:endParaRPr lang="de-DE" sz="2000"/>
          </a:p>
          <a:p>
            <a:endParaRPr lang="en-US" sz="2800"/>
          </a:p>
        </p:txBody>
      </p:sp>
      <p:pic>
        <p:nvPicPr>
          <p:cNvPr id="18" name="Picture 8" descr="Christoph Gschließer">
            <a:extLst>
              <a:ext uri="{FF2B5EF4-FFF2-40B4-BE49-F238E27FC236}">
                <a16:creationId xmlns:a16="http://schemas.microsoft.com/office/drawing/2014/main" id="{87B24041-44D5-4BC4-815A-096336807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5" y="9118879"/>
            <a:ext cx="4597122" cy="459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Gerhard Noll">
            <a:extLst>
              <a:ext uri="{FF2B5EF4-FFF2-40B4-BE49-F238E27FC236}">
                <a16:creationId xmlns:a16="http://schemas.microsoft.com/office/drawing/2014/main" id="{694E13DB-2132-4524-8168-85946EADCD1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0" b="18310"/>
          <a:stretch>
            <a:fillRect/>
          </a:stretch>
        </p:blipFill>
        <p:spPr bwMode="auto">
          <a:xfrm>
            <a:off x="17128692" y="9846332"/>
            <a:ext cx="6105476" cy="38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1C92B13F-A35C-47C7-BA31-63E0A8239663}"/>
              </a:ext>
            </a:extLst>
          </p:cNvPr>
          <p:cNvSpPr txBox="1"/>
          <p:nvPr/>
        </p:nvSpPr>
        <p:spPr>
          <a:xfrm>
            <a:off x="7719455" y="7581961"/>
            <a:ext cx="39244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000" b="1"/>
              <a:t>Christoph </a:t>
            </a:r>
            <a:r>
              <a:rPr lang="de-DE" sz="2000" b="1" err="1"/>
              <a:t>Gschließer</a:t>
            </a:r>
            <a:endParaRPr lang="de-DE" sz="2000" b="1"/>
          </a:p>
          <a:p>
            <a:pPr fontAlgn="b"/>
            <a:r>
              <a:rPr lang="de-DE" sz="2000" err="1"/>
              <a:t>Product</a:t>
            </a:r>
            <a:r>
              <a:rPr lang="de-DE" sz="2000"/>
              <a:t> Manager </a:t>
            </a:r>
          </a:p>
          <a:p>
            <a:pPr fontAlgn="b"/>
            <a:r>
              <a:rPr lang="de-DE" sz="2000"/>
              <a:t>bei BE-</a:t>
            </a:r>
            <a:r>
              <a:rPr lang="de-DE" sz="2000" err="1"/>
              <a:t>terna</a:t>
            </a:r>
            <a:r>
              <a:rPr lang="de-DE" sz="2000"/>
              <a:t> Enterprise Software</a:t>
            </a:r>
          </a:p>
          <a:p>
            <a:endParaRPr lang="en-US" sz="2800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A324F2C5-8676-4626-9630-CD673E753A7D}"/>
              </a:ext>
            </a:extLst>
          </p:cNvPr>
          <p:cNvSpPr txBox="1"/>
          <p:nvPr/>
        </p:nvSpPr>
        <p:spPr>
          <a:xfrm>
            <a:off x="15671111" y="5858770"/>
            <a:ext cx="3924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400" b="1"/>
              <a:t>Gerhard Noll</a:t>
            </a:r>
          </a:p>
          <a:p>
            <a:pPr fontAlgn="base"/>
            <a:r>
              <a:rPr lang="de-DE" sz="2000"/>
              <a:t>Digital </a:t>
            </a:r>
            <a:r>
              <a:rPr lang="de-DE" sz="2000" err="1"/>
              <a:t>Workplace</a:t>
            </a:r>
            <a:r>
              <a:rPr lang="de-DE" sz="2000"/>
              <a:t> Consultant</a:t>
            </a:r>
          </a:p>
          <a:p>
            <a:pPr fontAlgn="base"/>
            <a:r>
              <a:rPr lang="de-DE" sz="2000"/>
              <a:t>bei </a:t>
            </a:r>
            <a:r>
              <a:rPr lang="de-DE" sz="2000" err="1"/>
              <a:t>Avanade</a:t>
            </a:r>
            <a:endParaRPr lang="de-DE" sz="2000"/>
          </a:p>
          <a:p>
            <a:endParaRPr lang="en-US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7C651C9-6477-4385-92DC-5E233EB0DA33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5" name="Grafik 14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E29522B1-94F2-408E-A797-09DD1DE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22" name="Straight Connector 2">
              <a:extLst>
                <a:ext uri="{FF2B5EF4-FFF2-40B4-BE49-F238E27FC236}">
                  <a16:creationId xmlns:a16="http://schemas.microsoft.com/office/drawing/2014/main" id="{4478BAB4-17B5-4D28-9DA1-E643B7F06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EE94F4E-B9E4-425B-873A-3459784FA98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EFC8007-D70E-4835-96AE-06ADFD4E7A17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559B0FE-18C6-46BC-8B8C-C2735C993480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97622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505257" y="1313384"/>
            <a:ext cx="15376660" cy="15430255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8048" y="4040653"/>
            <a:ext cx="10410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latin typeface="+mj-lt"/>
              </a:rPr>
              <a:t>The FOUNDING SPONSOR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0979" y="5835688"/>
            <a:ext cx="7812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Martina Saller</a:t>
            </a:r>
          </a:p>
          <a:p>
            <a:pPr fontAlgn="base">
              <a:lnSpc>
                <a:spcPct val="150000"/>
              </a:lnSpc>
            </a:pPr>
            <a:r>
              <a:rPr lang="en-US" sz="2000"/>
              <a:t>Business Group Lead Dynamics 365 | passionate and focused on driving the business value of </a:t>
            </a:r>
            <a:r>
              <a:rPr lang="en-US" sz="2000" err="1"/>
              <a:t>Austrias</a:t>
            </a:r>
            <a:r>
              <a:rPr lang="en-US" sz="2000"/>
              <a:t> organizations</a:t>
            </a:r>
          </a:p>
          <a:p>
            <a:endParaRPr lang="en-US" sz="2800"/>
          </a:p>
        </p:txBody>
      </p:sp>
      <p:pic>
        <p:nvPicPr>
          <p:cNvPr id="3074" name="Picture 2" descr="Bildergebnis für microsoft austria&quot;">
            <a:extLst>
              <a:ext uri="{FF2B5EF4-FFF2-40B4-BE49-F238E27FC236}">
                <a16:creationId xmlns:a16="http://schemas.microsoft.com/office/drawing/2014/main" id="{62B2B8A3-71DF-4B9E-A0F9-3B21AF8F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31" y="7880312"/>
            <a:ext cx="13335000" cy="6286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FA9CD26-9A01-43C1-837D-77E7C32C6AC4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9" name="Grafik 8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E9BD2BAA-B82F-468C-BFBF-FA12E172B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0" name="Straight Connector 2">
              <a:extLst>
                <a:ext uri="{FF2B5EF4-FFF2-40B4-BE49-F238E27FC236}">
                  <a16:creationId xmlns:a16="http://schemas.microsoft.com/office/drawing/2014/main" id="{94DF1E7D-C39E-4E59-B049-8EDA8950F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EA73E8C1-C0E0-4C91-86F2-D929DD599812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5FC74A1-67F6-488B-8D50-EDCCA348E0A9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B0D3BD7-F5A1-42FF-B42F-1CB448776B4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03794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505257" y="1313384"/>
            <a:ext cx="15376660" cy="15430255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8048" y="4040653"/>
            <a:ext cx="84305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92D050"/>
                </a:solidFill>
                <a:latin typeface="+mj-lt"/>
              </a:rPr>
              <a:t>Uniting People </a:t>
            </a:r>
          </a:p>
          <a:p>
            <a:r>
              <a:rPr lang="en-US" sz="6600" b="1">
                <a:solidFill>
                  <a:srgbClr val="92D050"/>
                </a:solidFill>
                <a:latin typeface="+mj-lt"/>
              </a:rPr>
              <a:t>Through Community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2947" y="6645118"/>
            <a:ext cx="12169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Oistein Tidemand-Johannessen</a:t>
            </a:r>
            <a:endParaRPr lang="de-DE" sz="2400" b="1"/>
          </a:p>
          <a:p>
            <a:pPr fontAlgn="base">
              <a:lnSpc>
                <a:spcPct val="150000"/>
              </a:lnSpc>
            </a:pPr>
            <a:r>
              <a:rPr lang="en-US" sz="2000"/>
              <a:t>Community Manager Europe at Dynamic Communities</a:t>
            </a:r>
            <a:br>
              <a:rPr lang="en-US" sz="2000"/>
            </a:br>
            <a:r>
              <a:rPr lang="en-US" sz="2000"/>
              <a:t>Co-designing and executing DCI's European Community’s strategy to support further growth through local user groups and leaders.</a:t>
            </a:r>
            <a:br>
              <a:rPr lang="en-US" sz="2000"/>
            </a:br>
            <a:r>
              <a:rPr lang="en-US" sz="2000"/>
              <a:t>Managing User Group and Community-oriented activities and community communication within Europe.</a:t>
            </a:r>
          </a:p>
          <a:p>
            <a:pPr fontAlgn="base"/>
            <a:endParaRPr lang="en-US" sz="2000"/>
          </a:p>
          <a:p>
            <a:endParaRPr lang="en-US" sz="280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20931B5-356F-456B-BFD1-4BE343780092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9" name="Grafik 8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F9EC2357-D46A-4FA1-8867-06C55B07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0" name="Straight Connector 2">
              <a:extLst>
                <a:ext uri="{FF2B5EF4-FFF2-40B4-BE49-F238E27FC236}">
                  <a16:creationId xmlns:a16="http://schemas.microsoft.com/office/drawing/2014/main" id="{04145585-5BED-4094-A2E3-D794861D21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B9EAD739-B4C9-4AAC-B011-26D2882203FB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C5100E0-4A7C-4FD5-93AF-5153D317FAB3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B06EE2A-3490-4810-9949-374B62786009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DC083E29-3C69-C34C-8C78-BB6E705B6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48" y="9692106"/>
            <a:ext cx="100584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384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 rot="300000">
            <a:off x="6337071" y="11589569"/>
            <a:ext cx="107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/>
              <a:t>REAL WORLD USE CASE EXAMPLES </a:t>
            </a:r>
            <a:endParaRPr lang="en-US" sz="40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2AD004-3EBD-4C83-AEBA-12676A62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2" y="4769768"/>
            <a:ext cx="6738809" cy="576514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/>
              <a:t>Mobile Device Management</a:t>
            </a:r>
            <a:endParaRPr lang="en-US" sz="4000" b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A0E1486-E09E-C44C-AAA2-86DA0F7ED066}"/>
              </a:ext>
            </a:extLst>
          </p:cNvPr>
          <p:cNvSpPr txBox="1"/>
          <p:nvPr/>
        </p:nvSpPr>
        <p:spPr>
          <a:xfrm>
            <a:off x="3179067" y="6725824"/>
            <a:ext cx="178767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Vertragsdaten der einzelnen Personen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Rechnungsüberblick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AT" sz="4000">
                <a:solidFill>
                  <a:srgbClr val="006600"/>
                </a:solidFill>
              </a:rPr>
              <a:t>PDF-Viewer embedded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Vertragsänderungen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AT" sz="4000">
                <a:solidFill>
                  <a:srgbClr val="006600"/>
                </a:solidFill>
              </a:rPr>
              <a:t>Integration in D365 FSCM und E-Mail-Benachrichtigung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Simkartenbestellung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Kündigung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Neubeschaffung von Handys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AT" sz="4000">
                <a:solidFill>
                  <a:srgbClr val="006600"/>
                </a:solidFill>
              </a:rPr>
              <a:t>App calls App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de-AT" sz="4000">
                <a:solidFill>
                  <a:srgbClr val="006600"/>
                </a:solidFill>
              </a:rPr>
              <a:t>E-Mail-Benachrichtigung an IT zur Freigabe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9155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AT" sz="4000" b="1" err="1"/>
              <a:t>Visit</a:t>
            </a:r>
            <a:r>
              <a:rPr lang="de-AT" sz="4000" b="1"/>
              <a:t> Management Überblick</a:t>
            </a:r>
            <a:endParaRPr lang="en-US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BA0E1486-E09E-C44C-AAA2-86DA0F7ED066}"/>
              </a:ext>
            </a:extLst>
          </p:cNvPr>
          <p:cNvSpPr txBox="1"/>
          <p:nvPr/>
        </p:nvSpPr>
        <p:spPr>
          <a:xfrm>
            <a:off x="3179067" y="6725824"/>
            <a:ext cx="17876727" cy="6247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>
                <a:solidFill>
                  <a:srgbClr val="1A1919"/>
                </a:solidFill>
              </a:rPr>
              <a:t>Besuche anlegen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Check-In Code versenden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Erstreckt sich über vier individuelle Apps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/>
              <a:t>Dynamics 365 </a:t>
            </a:r>
            <a:r>
              <a:rPr lang="de-AT" sz="4000" err="1"/>
              <a:t>for</a:t>
            </a:r>
            <a:r>
              <a:rPr lang="de-AT" sz="4000"/>
              <a:t> Sales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/>
              <a:t>Welcome Screen Canvas App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/>
              <a:t>Frontoffice Canvas App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AT" sz="4000"/>
              <a:t>Check-In Canvas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4000"/>
              <a:t>Teams </a:t>
            </a:r>
            <a:r>
              <a:rPr lang="de-AT" sz="4000" err="1"/>
              <a:t>Notifications</a:t>
            </a:r>
            <a:r>
              <a:rPr lang="de-AT" sz="4000"/>
              <a:t> für Mitarbeiter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1709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7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347790" y="0"/>
            <a:ext cx="0" cy="5574890"/>
          </a:xfrm>
          <a:prstGeom prst="line">
            <a:avLst/>
          </a:prstGeom>
          <a:ln w="1270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1292" y="3451232"/>
            <a:ext cx="13480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600" b="1">
                <a:solidFill>
                  <a:srgbClr val="92D050"/>
                </a:solidFill>
                <a:latin typeface="+mj-lt"/>
              </a:rPr>
              <a:t>SUCCESS STORIES &amp; USE CASES</a:t>
            </a:r>
            <a:endParaRPr lang="en-US" sz="6600" b="1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293" y="2343236"/>
            <a:ext cx="157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92D050"/>
                </a:solidFill>
              </a:rPr>
              <a:t>.0</a:t>
            </a:r>
            <a:r>
              <a:rPr lang="de-AT" sz="6600">
                <a:solidFill>
                  <a:srgbClr val="92D050"/>
                </a:solidFill>
              </a:rPr>
              <a:t>2</a:t>
            </a:r>
            <a:endParaRPr lang="en-US" sz="6600">
              <a:solidFill>
                <a:srgbClr val="92D050"/>
              </a:solidFill>
            </a:endParaRPr>
          </a:p>
        </p:txBody>
      </p:sp>
      <p:sp>
        <p:nvSpPr>
          <p:cNvPr id="11" name="Oval 50">
            <a:extLst>
              <a:ext uri="{FF2B5EF4-FFF2-40B4-BE49-F238E27FC236}">
                <a16:creationId xmlns:a16="http://schemas.microsoft.com/office/drawing/2014/main" id="{633015BA-6C0E-467C-A614-1E141DE9C2C3}"/>
              </a:ext>
            </a:extLst>
          </p:cNvPr>
          <p:cNvSpPr/>
          <p:nvPr/>
        </p:nvSpPr>
        <p:spPr>
          <a:xfrm>
            <a:off x="17939955" y="2787445"/>
            <a:ext cx="14041556" cy="13141460"/>
          </a:xfrm>
          <a:prstGeom prst="ellipse">
            <a:avLst/>
          </a:prstGeom>
          <a:noFill/>
          <a:ln w="635000">
            <a:solidFill>
              <a:srgbClr val="92D050">
                <a:alpha val="26000"/>
              </a:srgbClr>
            </a:solidFill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CD04A0A-ED1D-E448-93B0-87559C419315}"/>
              </a:ext>
            </a:extLst>
          </p:cNvPr>
          <p:cNvSpPr txBox="1"/>
          <p:nvPr/>
        </p:nvSpPr>
        <p:spPr>
          <a:xfrm>
            <a:off x="3567974" y="4602166"/>
            <a:ext cx="1078980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AT" sz="4000" b="1" err="1"/>
              <a:t>Visit</a:t>
            </a:r>
            <a:r>
              <a:rPr lang="de-AT" sz="4000" b="1"/>
              <a:t> Management - Komponenten</a:t>
            </a:r>
            <a:endParaRPr lang="en-US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32E8891-2D3D-4648-874B-F44779A0A13F}"/>
              </a:ext>
            </a:extLst>
          </p:cNvPr>
          <p:cNvGrpSpPr/>
          <p:nvPr/>
        </p:nvGrpSpPr>
        <p:grpSpPr>
          <a:xfrm>
            <a:off x="20151312" y="38056"/>
            <a:ext cx="4235863" cy="2270750"/>
            <a:chOff x="11082511" y="1286103"/>
            <a:chExt cx="4235863" cy="2270750"/>
          </a:xfrm>
        </p:grpSpPr>
        <p:pic>
          <p:nvPicPr>
            <p:cNvPr id="14" name="Grafik 13" descr="Ein Bild, das Objekt, suchend, Uhr, Kuchen enthält.&#10;&#10;Automatisch generierte Beschreibung">
              <a:extLst>
                <a:ext uri="{FF2B5EF4-FFF2-40B4-BE49-F238E27FC236}">
                  <a16:creationId xmlns:a16="http://schemas.microsoft.com/office/drawing/2014/main" id="{0CA19E8D-4AC6-466B-B621-2B60FE18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2511" y="1286103"/>
              <a:ext cx="4235863" cy="1268061"/>
            </a:xfrm>
            <a:prstGeom prst="rect">
              <a:avLst/>
            </a:prstGeom>
          </p:spPr>
        </p:pic>
        <p:cxnSp>
          <p:nvCxnSpPr>
            <p:cNvPr id="15" name="Straight Connector 2">
              <a:extLst>
                <a:ext uri="{FF2B5EF4-FFF2-40B4-BE49-F238E27FC236}">
                  <a16:creationId xmlns:a16="http://schemas.microsoft.com/office/drawing/2014/main" id="{1BD325D8-BA85-46A6-8AC5-8270EC37C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7662" y="2637516"/>
              <a:ext cx="360165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2719E93-8613-4CD9-BD65-6B7862F8CF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7662" y="2637516"/>
              <a:ext cx="1038663" cy="0"/>
            </a:xfrm>
            <a:prstGeom prst="line">
              <a:avLst/>
            </a:prstGeom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5B1697-A999-4852-A19D-0A807F69113A}"/>
                </a:ext>
              </a:extLst>
            </p:cNvPr>
            <p:cNvSpPr txBox="1"/>
            <p:nvPr/>
          </p:nvSpPr>
          <p:spPr>
            <a:xfrm>
              <a:off x="11381973" y="2610022"/>
              <a:ext cx="3936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>
                  <a:latin typeface="+mj-lt"/>
                </a:rPr>
                <a:t>Austria User Group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0CE2C45-5ED7-48B6-AE96-D54886A824F4}"/>
                </a:ext>
              </a:extLst>
            </p:cNvPr>
            <p:cNvSpPr txBox="1"/>
            <p:nvPr/>
          </p:nvSpPr>
          <p:spPr>
            <a:xfrm>
              <a:off x="11381973" y="3156743"/>
              <a:ext cx="3936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 Apps and Power Automate</a:t>
              </a:r>
            </a:p>
          </p:txBody>
        </p:sp>
      </p:grpSp>
      <p:pic>
        <p:nvPicPr>
          <p:cNvPr id="4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C24B02-7A82-48CE-961A-276EBAC0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81" y="5855479"/>
            <a:ext cx="15601537" cy="75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0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esign_tuts_colors">
      <a:dk1>
        <a:srgbClr val="1A1919"/>
      </a:dk1>
      <a:lt1>
        <a:srgbClr val="FFFFFF"/>
      </a:lt1>
      <a:dk2>
        <a:srgbClr val="272E3A"/>
      </a:dk2>
      <a:lt2>
        <a:srgbClr val="FFFFFF"/>
      </a:lt2>
      <a:accent1>
        <a:srgbClr val="00A3DA"/>
      </a:accent1>
      <a:accent2>
        <a:srgbClr val="11AADA"/>
      </a:accent2>
      <a:accent3>
        <a:srgbClr val="22B2DA"/>
      </a:accent3>
      <a:accent4>
        <a:srgbClr val="33BADB"/>
      </a:accent4>
      <a:accent5>
        <a:srgbClr val="44C2DB"/>
      </a:accent5>
      <a:accent6>
        <a:srgbClr val="56CADC"/>
      </a:accent6>
      <a:hlink>
        <a:srgbClr val="2F8299"/>
      </a:hlink>
      <a:folHlink>
        <a:srgbClr val="8C8C8C"/>
      </a:folHlink>
    </a:clrScheme>
    <a:fontScheme name="Custom 1">
      <a:majorFont>
        <a:latin typeface="Century Gothic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0AE52101B20743A662BC992E64AA7C" ma:contentTypeVersion="4" ma:contentTypeDescription="Ein neues Dokument erstellen." ma:contentTypeScope="" ma:versionID="bfc72e65c508f89ce8a2c43e05a70df4">
  <xsd:schema xmlns:xsd="http://www.w3.org/2001/XMLSchema" xmlns:xs="http://www.w3.org/2001/XMLSchema" xmlns:p="http://schemas.microsoft.com/office/2006/metadata/properties" xmlns:ns2="12a7ed41-58bd-42f0-a699-6f1556669233" targetNamespace="http://schemas.microsoft.com/office/2006/metadata/properties" ma:root="true" ma:fieldsID="3b37eac9b8168d65594bcda3e6855a2a" ns2:_="">
    <xsd:import namespace="12a7ed41-58bd-42f0-a699-6f1556669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7ed41-58bd-42f0-a699-6f1556669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0C15E-0A56-4D9A-A23D-B6E97982DDD2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9C4A1E25-7C05-4735-8CE1-0CA5E2E2230D}">
  <ds:schemaRefs>
    <ds:schemaRef ds:uri="12a7ed41-58bd-42f0-a699-6f15566692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F0DAF7-856C-42D8-87D4-1F9C9668DA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Nagel</dc:creator>
  <cp:revision>62</cp:revision>
  <dcterms:created xsi:type="dcterms:W3CDTF">2019-09-01T19:33:16Z</dcterms:created>
  <dcterms:modified xsi:type="dcterms:W3CDTF">2020-03-27T09:42:23Z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0x010100C20AE52101B20743A662BC992E64AA7C</vt:lpwstr>
  </property>
</Properties>
</file>