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CE5AF-251B-4EF4-8D47-0910FA000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F1BAFD-6F69-4973-BE9F-AA303294FD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AB215-B808-4E97-99AD-DE62B283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EF283A-293F-4EB7-8CF3-AC1B170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79A07F-17AF-4ACC-A553-5C7C47C3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8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AA99D-E924-49AF-ABEC-D72AC26E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5C1FA8-B4E9-4368-97A3-3743B40B1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6672E2-8FCF-43D2-9148-EA03F66E0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4108C4-9AC2-4A2E-9293-69952BDC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905B4D-2E40-44AE-BAFA-97DE64BC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08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4CC550-F893-4D50-9188-948F9BC658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5BDAB2-3198-4F2F-9C27-9D56BA0DD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0E606B-2524-45A0-B888-6D2AD1AA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C98C7B-FD02-4A48-944B-54B59562B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10307-7B31-4C4A-AB2B-F9ED24B4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08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E5B98-F484-4B05-9A5E-87B3B599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CBA158-7A0A-4C20-845A-79753752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92E9E6-EE83-46A3-8143-57F65C890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13E94E-54AF-46DB-AF9D-EC1B5B4B1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13CF1B-14BE-4672-95B6-C20003A73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75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655DA-481C-44FB-8D6B-CE1E68B75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BA78B1-96E0-438A-B98A-1D4A83B0F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A0B424-F285-448E-B257-8D2F3FAB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1CE75C-8492-447A-B6C3-2E9FCE04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30FEA-834F-4CD1-AC84-DF316370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55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EA919-CE73-4FA1-A193-BBBA4493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AEFD64-6644-4CC5-AF3D-D071D824A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087927-92F9-456F-875E-9B02A554C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392B5A-1CCD-4C7E-99CC-D2FEA8A6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275F75-488B-414D-A4BB-3758ECE4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BBE21D-D1EA-4331-9753-EF5EFFF7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1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1FAC00-AA64-4C29-A26E-906FF2E6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FAE457-F828-4C7D-B2E6-B8A65D592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B8959F-5199-4278-AA93-0A22652F4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BFE2F7-E2A4-4392-9DBC-A192A8C1D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A2F891-D777-4F0A-A9DC-2FE250A1C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9176F0-4546-491B-9E39-25A4BA92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EFBA38-FC42-45B7-AB6F-4355005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7D8145-EA5A-4693-942C-925B6EB6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7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DE07B-ED61-4057-9D0A-F6478F385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C279A8-09F5-4265-9B20-A9B7E6FE3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917EED-2104-4462-95EC-59C6B9EE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3313ED8-67F4-44F4-9F68-F80BC137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2271C3-EFEC-402F-832E-4BE0CA689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BF39BF-52BB-408B-9AD8-B3B3C82A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D75DBC-1A04-4A46-8528-FFF37F6A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68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E67C2-290D-4579-A2A3-F7CA6805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8E5B52-CA04-4CE5-8F7B-A0FD389DB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304F62B-EA28-441F-89D5-931D1161C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6E21DE-602E-432C-8FBA-B2C1444C4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396FE3-1F21-433C-99CD-A5A129F9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699320-E16A-408F-8175-56FC8180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87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4BE2B-1B59-489E-A10B-29AFD48A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7C9C66-0969-4776-8FE7-A90F52F69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C5EAE8-752B-4138-B3A8-F8EE91E49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80D562-EE2E-42D8-BF2A-26AA941B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F753B4-1567-42E8-A438-689FDFE8E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34687BF-054B-4632-B3AD-1D02C89FF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92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7DAC178-2426-497A-AF7A-F2934B868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8D980-1271-4973-9585-5966CAF7F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57D2C6-42C6-4A1E-8732-B6067890D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8D35-B278-449D-8F93-C543D2DE1899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E7DD1-1B6B-41D4-A389-63F8AFA25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15BDB3-4AF9-4484-8D9C-F27BB9633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848B-DC46-42B5-89A2-DE97F21A09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82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84E014AA-7A1B-45DB-BCA0-0EFE2D1F3062}"/>
              </a:ext>
            </a:extLst>
          </p:cNvPr>
          <p:cNvGrpSpPr/>
          <p:nvPr/>
        </p:nvGrpSpPr>
        <p:grpSpPr>
          <a:xfrm>
            <a:off x="6997065" y="410845"/>
            <a:ext cx="4375785" cy="3840916"/>
            <a:chOff x="6396990" y="1087120"/>
            <a:chExt cx="4375785" cy="30753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095C5DE-6243-44A6-861A-B01DC791F4FC}"/>
                </a:ext>
              </a:extLst>
            </p:cNvPr>
            <p:cNvSpPr/>
            <p:nvPr/>
          </p:nvSpPr>
          <p:spPr>
            <a:xfrm>
              <a:off x="6396990" y="1087120"/>
              <a:ext cx="4375785" cy="307530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36D64CA4-22B8-4AD9-9B17-7572F2527B3D}"/>
                </a:ext>
              </a:extLst>
            </p:cNvPr>
            <p:cNvSpPr txBox="1"/>
            <p:nvPr/>
          </p:nvSpPr>
          <p:spPr>
            <a:xfrm>
              <a:off x="7734300" y="1087120"/>
              <a:ext cx="23622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/>
                <a:t>Liste Share Point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93701C7-13A6-4290-B931-5E159F89311F}"/>
                </a:ext>
              </a:extLst>
            </p:cNvPr>
            <p:cNvSpPr txBox="1"/>
            <p:nvPr/>
          </p:nvSpPr>
          <p:spPr>
            <a:xfrm>
              <a:off x="6534150" y="1463834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Titre [T]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4F0DDB35-17D4-46D0-B6A9-9459F694E6F1}"/>
                </a:ext>
              </a:extLst>
            </p:cNvPr>
            <p:cNvSpPr txBox="1"/>
            <p:nvPr/>
          </p:nvSpPr>
          <p:spPr>
            <a:xfrm>
              <a:off x="6534150" y="1840548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Menu déroulant [CM]</a:t>
              </a: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C3CECDE8-6539-41E5-8CFD-FE924ADDCD85}"/>
                </a:ext>
              </a:extLst>
            </p:cNvPr>
            <p:cNvSpPr txBox="1"/>
            <p:nvPr/>
          </p:nvSpPr>
          <p:spPr>
            <a:xfrm>
              <a:off x="6534150" y="2209880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Url image 1 [T]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F058D4BF-F2DF-4385-8E08-BD2BB031CDDD}"/>
                </a:ext>
              </a:extLst>
            </p:cNvPr>
            <p:cNvSpPr txBox="1"/>
            <p:nvPr/>
          </p:nvSpPr>
          <p:spPr>
            <a:xfrm>
              <a:off x="6534150" y="2556034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Url image 2 [T]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68FAAE93-51A8-493A-B159-92B6CE943F5A}"/>
                </a:ext>
              </a:extLst>
            </p:cNvPr>
            <p:cNvSpPr txBox="1"/>
            <p:nvPr/>
          </p:nvSpPr>
          <p:spPr>
            <a:xfrm>
              <a:off x="6534150" y="2925366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Url image 3 [T]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7C23A1D4-4CBF-4945-B6D8-4290A9DEB597}"/>
                </a:ext>
              </a:extLst>
            </p:cNvPr>
            <p:cNvSpPr txBox="1"/>
            <p:nvPr/>
          </p:nvSpPr>
          <p:spPr>
            <a:xfrm>
              <a:off x="6534150" y="3294698"/>
              <a:ext cx="2209800" cy="295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Commentaires [TM]</a:t>
              </a:r>
            </a:p>
          </p:txBody>
        </p: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C6A1CE08-BEAF-405C-A3F5-889197809104}"/>
              </a:ext>
            </a:extLst>
          </p:cNvPr>
          <p:cNvGrpSpPr/>
          <p:nvPr/>
        </p:nvGrpSpPr>
        <p:grpSpPr>
          <a:xfrm>
            <a:off x="523875" y="391795"/>
            <a:ext cx="2695575" cy="5847080"/>
            <a:chOff x="561975" y="445334"/>
            <a:chExt cx="2562225" cy="29991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D6BE68-148C-4BA0-AC17-22AE3AD21D4D}"/>
                </a:ext>
              </a:extLst>
            </p:cNvPr>
            <p:cNvSpPr/>
            <p:nvPr/>
          </p:nvSpPr>
          <p:spPr>
            <a:xfrm>
              <a:off x="561975" y="445334"/>
              <a:ext cx="2562225" cy="29991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3BC1365-E0B2-4101-824C-A67304474DE7}"/>
                </a:ext>
              </a:extLst>
            </p:cNvPr>
            <p:cNvSpPr txBox="1"/>
            <p:nvPr/>
          </p:nvSpPr>
          <p:spPr>
            <a:xfrm>
              <a:off x="642937" y="534434"/>
              <a:ext cx="2400300" cy="18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u="sng" dirty="0"/>
                <a:t>Application </a:t>
              </a:r>
              <a:r>
                <a:rPr lang="fr-FR" b="1" u="sng" dirty="0" err="1"/>
                <a:t>PowerApps</a:t>
              </a:r>
              <a:endParaRPr lang="fr-FR" b="1" u="sng" dirty="0"/>
            </a:p>
          </p:txBody>
        </p:sp>
      </p:grpSp>
      <p:sp>
        <p:nvSpPr>
          <p:cNvPr id="22" name="ZoneTexte 21">
            <a:extLst>
              <a:ext uri="{FF2B5EF4-FFF2-40B4-BE49-F238E27FC236}">
                <a16:creationId xmlns:a16="http://schemas.microsoft.com/office/drawing/2014/main" id="{756275A9-736C-4A35-AA19-A6EEA2232FA3}"/>
              </a:ext>
            </a:extLst>
          </p:cNvPr>
          <p:cNvSpPr txBox="1"/>
          <p:nvPr/>
        </p:nvSpPr>
        <p:spPr>
          <a:xfrm>
            <a:off x="7134225" y="3618487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Galerie d’images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8BE4639-DFD6-4EC0-8DB2-196174BA7217}"/>
              </a:ext>
            </a:extLst>
          </p:cNvPr>
          <p:cNvSpPr txBox="1"/>
          <p:nvPr/>
        </p:nvSpPr>
        <p:spPr>
          <a:xfrm>
            <a:off x="676275" y="1147086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Titre [T]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2CC869F-1620-4BDF-8BEA-200F5B97F9E1}"/>
              </a:ext>
            </a:extLst>
          </p:cNvPr>
          <p:cNvSpPr txBox="1"/>
          <p:nvPr/>
        </p:nvSpPr>
        <p:spPr>
          <a:xfrm>
            <a:off x="676275" y="1527886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Choix multiple [CM]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50077BB3-32EE-4D60-AF45-18562397A12B}"/>
              </a:ext>
            </a:extLst>
          </p:cNvPr>
          <p:cNvSpPr txBox="1"/>
          <p:nvPr/>
        </p:nvSpPr>
        <p:spPr>
          <a:xfrm>
            <a:off x="676275" y="1935830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Photo N°1 :  [T]</a:t>
            </a:r>
          </a:p>
        </p:txBody>
      </p:sp>
      <p:sp>
        <p:nvSpPr>
          <p:cNvPr id="30" name="Cadre 29">
            <a:extLst>
              <a:ext uri="{FF2B5EF4-FFF2-40B4-BE49-F238E27FC236}">
                <a16:creationId xmlns:a16="http://schemas.microsoft.com/office/drawing/2014/main" id="{02F35AA5-91EE-4994-9B27-325B0592F797}"/>
              </a:ext>
            </a:extLst>
          </p:cNvPr>
          <p:cNvSpPr/>
          <p:nvPr/>
        </p:nvSpPr>
        <p:spPr>
          <a:xfrm>
            <a:off x="1228249" y="2365978"/>
            <a:ext cx="1066800" cy="1142396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Cadre 30">
            <a:extLst>
              <a:ext uri="{FF2B5EF4-FFF2-40B4-BE49-F238E27FC236}">
                <a16:creationId xmlns:a16="http://schemas.microsoft.com/office/drawing/2014/main" id="{D8FC357A-8B3E-4BDE-A3D5-F212DC8A40A2}"/>
              </a:ext>
            </a:extLst>
          </p:cNvPr>
          <p:cNvSpPr/>
          <p:nvPr/>
        </p:nvSpPr>
        <p:spPr>
          <a:xfrm>
            <a:off x="1239953" y="3680563"/>
            <a:ext cx="1066800" cy="1142396"/>
          </a:xfrm>
          <a:prstGeom prst="fram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E9A78ECB-DBEB-4731-9F8F-A881F8766BC2}"/>
              </a:ext>
            </a:extLst>
          </p:cNvPr>
          <p:cNvSpPr txBox="1"/>
          <p:nvPr/>
        </p:nvSpPr>
        <p:spPr>
          <a:xfrm>
            <a:off x="1380649" y="257077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Prise</a:t>
            </a:r>
          </a:p>
          <a:p>
            <a:r>
              <a:rPr lang="fr-FR" dirty="0"/>
              <a:t>Photo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E52E73A-AD9F-4EE8-B211-04FAC36DA5B6}"/>
              </a:ext>
            </a:extLst>
          </p:cNvPr>
          <p:cNvSpPr txBox="1"/>
          <p:nvPr/>
        </p:nvSpPr>
        <p:spPr>
          <a:xfrm>
            <a:off x="1325129" y="4048055"/>
            <a:ext cx="98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Résultat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7EB88A4-4213-4315-BF23-B68EA90E49E2}"/>
              </a:ext>
            </a:extLst>
          </p:cNvPr>
          <p:cNvSpPr/>
          <p:nvPr/>
        </p:nvSpPr>
        <p:spPr>
          <a:xfrm>
            <a:off x="3948112" y="2706731"/>
            <a:ext cx="2314575" cy="13270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F8CF982-13E1-4D1B-8159-2DE0E41150E5}"/>
              </a:ext>
            </a:extLst>
          </p:cNvPr>
          <p:cNvSpPr txBox="1"/>
          <p:nvPr/>
        </p:nvSpPr>
        <p:spPr>
          <a:xfrm>
            <a:off x="4000500" y="2706731"/>
            <a:ext cx="2314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Flux </a:t>
            </a:r>
            <a:r>
              <a:rPr lang="fr-FR" b="1" u="sng" dirty="0" err="1"/>
              <a:t>PowerAutomate</a:t>
            </a:r>
            <a:endParaRPr lang="fr-FR" b="1" u="sng" dirty="0"/>
          </a:p>
          <a:p>
            <a:endParaRPr lang="fr-FR" dirty="0"/>
          </a:p>
          <a:p>
            <a:r>
              <a:rPr lang="fr-FR" dirty="0"/>
              <a:t>Partage une photo et récupère le lien créé</a:t>
            </a:r>
          </a:p>
        </p:txBody>
      </p:sp>
      <p:cxnSp>
        <p:nvCxnSpPr>
          <p:cNvPr id="44" name="Connecteur : en angle 43">
            <a:extLst>
              <a:ext uri="{FF2B5EF4-FFF2-40B4-BE49-F238E27FC236}">
                <a16:creationId xmlns:a16="http://schemas.microsoft.com/office/drawing/2014/main" id="{4451227D-8F41-4E6F-B901-ED43BE89B0F0}"/>
              </a:ext>
            </a:extLst>
          </p:cNvPr>
          <p:cNvCxnSpPr>
            <a:cxnSpLocks/>
            <a:stCxn id="35" idx="3"/>
            <a:endCxn id="22" idx="1"/>
          </p:cNvCxnSpPr>
          <p:nvPr/>
        </p:nvCxnSpPr>
        <p:spPr>
          <a:xfrm>
            <a:off x="6262687" y="3370262"/>
            <a:ext cx="871538" cy="432891"/>
          </a:xfrm>
          <a:prstGeom prst="bentConnector3">
            <a:avLst>
              <a:gd name="adj1" fmla="val 4562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 : en angle 46">
            <a:extLst>
              <a:ext uri="{FF2B5EF4-FFF2-40B4-BE49-F238E27FC236}">
                <a16:creationId xmlns:a16="http://schemas.microsoft.com/office/drawing/2014/main" id="{88E4E9F6-F88D-4712-917A-999FA593806B}"/>
              </a:ext>
            </a:extLst>
          </p:cNvPr>
          <p:cNvCxnSpPr>
            <a:stCxn id="32" idx="3"/>
            <a:endCxn id="35" idx="1"/>
          </p:cNvCxnSpPr>
          <p:nvPr/>
        </p:nvCxnSpPr>
        <p:spPr>
          <a:xfrm>
            <a:off x="2295049" y="2893940"/>
            <a:ext cx="1653063" cy="476322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 : en angle 55">
            <a:extLst>
              <a:ext uri="{FF2B5EF4-FFF2-40B4-BE49-F238E27FC236}">
                <a16:creationId xmlns:a16="http://schemas.microsoft.com/office/drawing/2014/main" id="{24EA0674-4D28-4B06-8FEF-5558BF8C91D3}"/>
              </a:ext>
            </a:extLst>
          </p:cNvPr>
          <p:cNvCxnSpPr>
            <a:cxnSpLocks/>
          </p:cNvCxnSpPr>
          <p:nvPr/>
        </p:nvCxnSpPr>
        <p:spPr>
          <a:xfrm rot="10800000">
            <a:off x="2581275" y="2105025"/>
            <a:ext cx="1366837" cy="1265237"/>
          </a:xfrm>
          <a:prstGeom prst="bentConnector3">
            <a:avLst>
              <a:gd name="adj1" fmla="val 3048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BF1064A0-A4C4-45FB-80E3-B1FA6873481C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761649" y="3508374"/>
            <a:ext cx="0" cy="525419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 : en angle 65">
            <a:extLst>
              <a:ext uri="{FF2B5EF4-FFF2-40B4-BE49-F238E27FC236}">
                <a16:creationId xmlns:a16="http://schemas.microsoft.com/office/drawing/2014/main" id="{8ECA5839-BD42-4E1C-B683-E726FF4C1FD4}"/>
              </a:ext>
            </a:extLst>
          </p:cNvPr>
          <p:cNvCxnSpPr>
            <a:cxnSpLocks/>
          </p:cNvCxnSpPr>
          <p:nvPr/>
        </p:nvCxnSpPr>
        <p:spPr>
          <a:xfrm flipV="1">
            <a:off x="2581274" y="1973532"/>
            <a:ext cx="4552951" cy="55406"/>
          </a:xfrm>
          <a:prstGeom prst="bentConnector3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 : en angle 69">
            <a:extLst>
              <a:ext uri="{FF2B5EF4-FFF2-40B4-BE49-F238E27FC236}">
                <a16:creationId xmlns:a16="http://schemas.microsoft.com/office/drawing/2014/main" id="{C108F196-53FA-4922-B8D9-E3B943A321BB}"/>
              </a:ext>
            </a:extLst>
          </p:cNvPr>
          <p:cNvCxnSpPr>
            <a:endCxn id="7" idx="1"/>
          </p:cNvCxnSpPr>
          <p:nvPr/>
        </p:nvCxnSpPr>
        <p:spPr>
          <a:xfrm flipV="1">
            <a:off x="2771775" y="1536508"/>
            <a:ext cx="4362450" cy="176044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 : en angle 71">
            <a:extLst>
              <a:ext uri="{FF2B5EF4-FFF2-40B4-BE49-F238E27FC236}">
                <a16:creationId xmlns:a16="http://schemas.microsoft.com/office/drawing/2014/main" id="{138534EC-99BA-408C-BD34-305DD3B5F551}"/>
              </a:ext>
            </a:extLst>
          </p:cNvPr>
          <p:cNvCxnSpPr>
            <a:stCxn id="23" idx="3"/>
            <a:endCxn id="6" idx="1"/>
          </p:cNvCxnSpPr>
          <p:nvPr/>
        </p:nvCxnSpPr>
        <p:spPr>
          <a:xfrm flipV="1">
            <a:off x="2447925" y="1066010"/>
            <a:ext cx="4686300" cy="265742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au 75">
            <a:extLst>
              <a:ext uri="{FF2B5EF4-FFF2-40B4-BE49-F238E27FC236}">
                <a16:creationId xmlns:a16="http://schemas.microsoft.com/office/drawing/2014/main" id="{4B0A39D0-019D-44C9-9DA3-FFC2C6F2BA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765783"/>
              </p:ext>
            </p:extLst>
          </p:nvPr>
        </p:nvGraphicFramePr>
        <p:xfrm>
          <a:off x="4857749" y="4899015"/>
          <a:ext cx="6419850" cy="16084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6373">
                  <a:extLst>
                    <a:ext uri="{9D8B030D-6E8A-4147-A177-3AD203B41FA5}">
                      <a16:colId xmlns:a16="http://schemas.microsoft.com/office/drawing/2014/main" val="1971493732"/>
                    </a:ext>
                  </a:extLst>
                </a:gridCol>
                <a:gridCol w="1731567">
                  <a:extLst>
                    <a:ext uri="{9D8B030D-6E8A-4147-A177-3AD203B41FA5}">
                      <a16:colId xmlns:a16="http://schemas.microsoft.com/office/drawing/2014/main" val="856533959"/>
                    </a:ext>
                  </a:extLst>
                </a:gridCol>
                <a:gridCol w="775334">
                  <a:extLst>
                    <a:ext uri="{9D8B030D-6E8A-4147-A177-3AD203B41FA5}">
                      <a16:colId xmlns:a16="http://schemas.microsoft.com/office/drawing/2014/main" val="170492466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1222551655"/>
                    </a:ext>
                  </a:extLst>
                </a:gridCol>
                <a:gridCol w="1609726">
                  <a:extLst>
                    <a:ext uri="{9D8B030D-6E8A-4147-A177-3AD203B41FA5}">
                      <a16:colId xmlns:a16="http://schemas.microsoft.com/office/drawing/2014/main" val="4015024275"/>
                    </a:ext>
                  </a:extLst>
                </a:gridCol>
              </a:tblGrid>
              <a:tr h="343296">
                <a:tc>
                  <a:txBody>
                    <a:bodyPr/>
                    <a:lstStyle/>
                    <a:p>
                      <a:r>
                        <a:rPr lang="fr-FR" sz="1600" b="0" dirty="0"/>
                        <a:t>Titre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Menu Déroulant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Url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Image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Commentaires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42278"/>
                  </a:ext>
                </a:extLst>
              </a:tr>
              <a:tr h="703138"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467069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28727"/>
                  </a:ext>
                </a:extLst>
              </a:tr>
            </a:tbl>
          </a:graphicData>
        </a:graphic>
      </p:graphicFrame>
      <p:sp>
        <p:nvSpPr>
          <p:cNvPr id="77" name="Flèche : bas 76">
            <a:extLst>
              <a:ext uri="{FF2B5EF4-FFF2-40B4-BE49-F238E27FC236}">
                <a16:creationId xmlns:a16="http://schemas.microsoft.com/office/drawing/2014/main" id="{41635AE3-2C15-40D1-B889-68DD89D9FB09}"/>
              </a:ext>
            </a:extLst>
          </p:cNvPr>
          <p:cNvSpPr/>
          <p:nvPr/>
        </p:nvSpPr>
        <p:spPr>
          <a:xfrm>
            <a:off x="7439024" y="4114800"/>
            <a:ext cx="733425" cy="70815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8D14E4C7-53F1-483F-93DD-CA6A60D5463B}"/>
              </a:ext>
            </a:extLst>
          </p:cNvPr>
          <p:cNvSpPr txBox="1"/>
          <p:nvPr/>
        </p:nvSpPr>
        <p:spPr>
          <a:xfrm>
            <a:off x="6769099" y="4459337"/>
            <a:ext cx="231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Exportation sous Excel</a:t>
            </a:r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608F3E69-48D7-495C-B1E9-07ACE30FAC3A}"/>
              </a:ext>
            </a:extLst>
          </p:cNvPr>
          <p:cNvCxnSpPr/>
          <p:nvPr/>
        </p:nvCxnSpPr>
        <p:spPr>
          <a:xfrm>
            <a:off x="7926387" y="5562600"/>
            <a:ext cx="666751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>
            <a:extLst>
              <a:ext uri="{FF2B5EF4-FFF2-40B4-BE49-F238E27FC236}">
                <a16:creationId xmlns:a16="http://schemas.microsoft.com/office/drawing/2014/main" id="{814466B0-3E1F-4C42-B433-3F931FB2E29F}"/>
              </a:ext>
            </a:extLst>
          </p:cNvPr>
          <p:cNvSpPr txBox="1"/>
          <p:nvPr/>
        </p:nvSpPr>
        <p:spPr>
          <a:xfrm>
            <a:off x="7559992" y="5594840"/>
            <a:ext cx="1888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Macro pour récupérer l’image grâce au lien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9DDC99C0-CDCB-45DB-AABA-A52BB4C1009E}"/>
              </a:ext>
            </a:extLst>
          </p:cNvPr>
          <p:cNvSpPr txBox="1"/>
          <p:nvPr/>
        </p:nvSpPr>
        <p:spPr>
          <a:xfrm>
            <a:off x="676275" y="5005786"/>
            <a:ext cx="2266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Commentaires :  [TM]</a:t>
            </a:r>
          </a:p>
        </p:txBody>
      </p:sp>
      <p:cxnSp>
        <p:nvCxnSpPr>
          <p:cNvPr id="84" name="Connecteur : en angle 83">
            <a:extLst>
              <a:ext uri="{FF2B5EF4-FFF2-40B4-BE49-F238E27FC236}">
                <a16:creationId xmlns:a16="http://schemas.microsoft.com/office/drawing/2014/main" id="{32626F1D-AD46-4F90-BCCA-6EA8BD08CE83}"/>
              </a:ext>
            </a:extLst>
          </p:cNvPr>
          <p:cNvCxnSpPr>
            <a:stCxn id="82" idx="3"/>
          </p:cNvCxnSpPr>
          <p:nvPr/>
        </p:nvCxnSpPr>
        <p:spPr>
          <a:xfrm flipV="1">
            <a:off x="2943225" y="3370262"/>
            <a:ext cx="4191000" cy="1820190"/>
          </a:xfrm>
          <a:prstGeom prst="bentConnector3">
            <a:avLst>
              <a:gd name="adj1" fmla="val 9204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20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9B39F-A841-4397-87C3-C0CB641A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66218"/>
            <a:ext cx="10515600" cy="1325563"/>
          </a:xfrm>
        </p:spPr>
        <p:txBody>
          <a:bodyPr/>
          <a:lstStyle/>
          <a:p>
            <a:r>
              <a:rPr lang="fr-FR" dirty="0"/>
              <a:t>Macro Excel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BA436A3-87E8-47D3-8CB7-7E33DE654F3B}"/>
              </a:ext>
            </a:extLst>
          </p:cNvPr>
          <p:cNvSpPr txBox="1"/>
          <p:nvPr/>
        </p:nvSpPr>
        <p:spPr>
          <a:xfrm>
            <a:off x="4343400" y="428177"/>
            <a:ext cx="89956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dirty="0" err="1"/>
              <a:t>Sub</a:t>
            </a:r>
            <a:r>
              <a:rPr lang="fr-FR" sz="800" dirty="0"/>
              <a:t> </a:t>
            </a:r>
            <a:r>
              <a:rPr lang="fr-FR" sz="800" dirty="0" err="1"/>
              <a:t>LinkToImage</a:t>
            </a:r>
            <a:r>
              <a:rPr lang="fr-FR" sz="800" dirty="0"/>
              <a:t>()</a:t>
            </a:r>
          </a:p>
          <a:p>
            <a:r>
              <a:rPr lang="fr-FR" sz="800" dirty="0"/>
              <a:t>	For </a:t>
            </a:r>
            <a:r>
              <a:rPr lang="fr-FR" sz="800" dirty="0" err="1"/>
              <a:t>Each</a:t>
            </a:r>
            <a:r>
              <a:rPr lang="fr-FR" sz="800" dirty="0"/>
              <a:t> </a:t>
            </a:r>
            <a:r>
              <a:rPr lang="fr-FR" sz="800" dirty="0" err="1"/>
              <a:t>cel</a:t>
            </a:r>
            <a:r>
              <a:rPr lang="fr-FR" sz="800" dirty="0"/>
              <a:t> In </a:t>
            </a:r>
            <a:r>
              <a:rPr lang="fr-FR" sz="800" dirty="0" err="1"/>
              <a:t>Selection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cel.Offset</a:t>
            </a:r>
            <a:r>
              <a:rPr lang="fr-FR" sz="800" dirty="0"/>
              <a:t>(0, 3).Select</a:t>
            </a:r>
          </a:p>
          <a:p>
            <a:r>
              <a:rPr lang="fr-FR" sz="800" dirty="0"/>
              <a:t>		</a:t>
            </a:r>
            <a:r>
              <a:rPr lang="fr-FR" sz="800" dirty="0" err="1"/>
              <a:t>cel.Offset</a:t>
            </a:r>
            <a:r>
              <a:rPr lang="fr-FR" sz="800" dirty="0"/>
              <a:t>(0, 3).</a:t>
            </a:r>
            <a:r>
              <a:rPr lang="fr-FR" sz="800" dirty="0" err="1"/>
              <a:t>RowHeight</a:t>
            </a:r>
            <a:r>
              <a:rPr lang="fr-FR" sz="800" dirty="0"/>
              <a:t> = 100</a:t>
            </a:r>
          </a:p>
          <a:p>
            <a:r>
              <a:rPr lang="fr-FR" sz="800" dirty="0"/>
              <a:t>		</a:t>
            </a:r>
            <a:r>
              <a:rPr lang="fr-FR" sz="800" dirty="0" err="1"/>
              <a:t>cel.Offset</a:t>
            </a:r>
            <a:r>
              <a:rPr lang="fr-FR" sz="800" dirty="0"/>
              <a:t>(0, 3).</a:t>
            </a:r>
            <a:r>
              <a:rPr lang="fr-FR" sz="800" dirty="0" err="1"/>
              <a:t>ColumnWidth</a:t>
            </a:r>
            <a:r>
              <a:rPr lang="fr-FR" sz="800" dirty="0"/>
              <a:t> = 25</a:t>
            </a:r>
          </a:p>
          <a:p>
            <a:endParaRPr lang="fr-FR" sz="800" dirty="0"/>
          </a:p>
          <a:p>
            <a:r>
              <a:rPr lang="fr-FR" sz="800" dirty="0"/>
              <a:t>		If </a:t>
            </a:r>
            <a:r>
              <a:rPr lang="fr-FR" sz="800" dirty="0" err="1"/>
              <a:t>URLValid</a:t>
            </a:r>
            <a:r>
              <a:rPr lang="fr-FR" sz="800" dirty="0"/>
              <a:t>(</a:t>
            </a:r>
            <a:r>
              <a:rPr lang="fr-FR" sz="800" dirty="0" err="1"/>
              <a:t>cel.Value</a:t>
            </a:r>
            <a:r>
              <a:rPr lang="fr-FR" sz="800" dirty="0"/>
              <a:t>) = 0 Or </a:t>
            </a:r>
            <a:r>
              <a:rPr lang="fr-FR" sz="800" dirty="0" err="1"/>
              <a:t>HttpExists</a:t>
            </a:r>
            <a:r>
              <a:rPr lang="fr-FR" sz="800" dirty="0"/>
              <a:t>(</a:t>
            </a:r>
            <a:r>
              <a:rPr lang="fr-FR" sz="800" dirty="0" err="1"/>
              <a:t>cel.Value</a:t>
            </a:r>
            <a:r>
              <a:rPr lang="fr-FR" sz="800" dirty="0"/>
              <a:t>) = 0 </a:t>
            </a:r>
            <a:r>
              <a:rPr lang="fr-FR" sz="800" dirty="0" err="1"/>
              <a:t>Then</a:t>
            </a:r>
            <a:endParaRPr lang="fr-FR" sz="800" dirty="0"/>
          </a:p>
          <a:p>
            <a:r>
              <a:rPr lang="fr-FR" sz="800" dirty="0"/>
              <a:t>			</a:t>
            </a:r>
            <a:r>
              <a:rPr lang="fr-FR" sz="800" dirty="0" err="1"/>
              <a:t>cel.Offset</a:t>
            </a:r>
            <a:r>
              <a:rPr lang="fr-FR" sz="800" dirty="0"/>
              <a:t>(0, 2).Value = " « </a:t>
            </a:r>
          </a:p>
          <a:p>
            <a:r>
              <a:rPr lang="fr-FR" sz="800" dirty="0"/>
              <a:t>		</a:t>
            </a:r>
            <a:r>
              <a:rPr lang="fr-FR" sz="800" dirty="0" err="1"/>
              <a:t>Else</a:t>
            </a:r>
            <a:endParaRPr lang="fr-FR" sz="800" dirty="0"/>
          </a:p>
          <a:p>
            <a:r>
              <a:rPr lang="fr-FR" sz="800" dirty="0"/>
              <a:t>			Set Image = </a:t>
            </a:r>
            <a:r>
              <a:rPr lang="fr-FR" sz="800" dirty="0" err="1"/>
              <a:t>ActiveSheet.Pictures.Insert</a:t>
            </a:r>
            <a:r>
              <a:rPr lang="fr-FR" sz="800" dirty="0"/>
              <a:t>(</a:t>
            </a:r>
            <a:r>
              <a:rPr lang="fr-FR" sz="800" dirty="0" err="1"/>
              <a:t>cel.Value</a:t>
            </a:r>
            <a:r>
              <a:rPr lang="fr-FR" sz="800" dirty="0"/>
              <a:t>)</a:t>
            </a:r>
          </a:p>
          <a:p>
            <a:r>
              <a:rPr lang="fr-FR" sz="800" dirty="0"/>
              <a:t>			</a:t>
            </a:r>
            <a:r>
              <a:rPr lang="fr-FR" sz="800" dirty="0" err="1"/>
              <a:t>With</a:t>
            </a:r>
            <a:r>
              <a:rPr lang="fr-FR" sz="800" dirty="0"/>
              <a:t> Image</a:t>
            </a:r>
          </a:p>
          <a:p>
            <a:r>
              <a:rPr lang="fr-FR" sz="800" dirty="0"/>
              <a:t>				.</a:t>
            </a:r>
            <a:r>
              <a:rPr lang="fr-FR" sz="800" dirty="0" err="1"/>
              <a:t>ShapeRange.LockAspectRatio</a:t>
            </a:r>
            <a:r>
              <a:rPr lang="fr-FR" sz="800" dirty="0"/>
              <a:t> = </a:t>
            </a:r>
            <a:r>
              <a:rPr lang="fr-FR" sz="800" dirty="0" err="1"/>
              <a:t>msoTrue</a:t>
            </a:r>
            <a:endParaRPr lang="fr-FR" sz="800" dirty="0"/>
          </a:p>
          <a:p>
            <a:r>
              <a:rPr lang="fr-FR" sz="800" dirty="0"/>
              <a:t>				.</a:t>
            </a:r>
            <a:r>
              <a:rPr lang="fr-FR" sz="800" dirty="0" err="1"/>
              <a:t>Width</a:t>
            </a:r>
            <a:r>
              <a:rPr lang="fr-FR" sz="800" dirty="0"/>
              <a:t> = </a:t>
            </a:r>
            <a:r>
              <a:rPr lang="fr-FR" sz="800" dirty="0" err="1"/>
              <a:t>cel.Offset</a:t>
            </a:r>
            <a:r>
              <a:rPr lang="fr-FR" sz="800" dirty="0"/>
              <a:t>(0, 3).</a:t>
            </a:r>
            <a:r>
              <a:rPr lang="fr-FR" sz="800" dirty="0" err="1"/>
              <a:t>Width</a:t>
            </a:r>
            <a:endParaRPr lang="fr-FR" sz="800" dirty="0"/>
          </a:p>
          <a:p>
            <a:r>
              <a:rPr lang="fr-FR" sz="800" dirty="0"/>
              <a:t>				.</a:t>
            </a:r>
            <a:r>
              <a:rPr lang="fr-FR" sz="800" dirty="0" err="1"/>
              <a:t>Height</a:t>
            </a:r>
            <a:r>
              <a:rPr lang="fr-FR" sz="800" dirty="0"/>
              <a:t> = </a:t>
            </a:r>
            <a:r>
              <a:rPr lang="fr-FR" sz="800" dirty="0" err="1"/>
              <a:t>cel.Offset</a:t>
            </a:r>
            <a:r>
              <a:rPr lang="fr-FR" sz="800" dirty="0"/>
              <a:t>(0, 3).</a:t>
            </a:r>
            <a:r>
              <a:rPr lang="fr-FR" sz="800" dirty="0" err="1"/>
              <a:t>Height</a:t>
            </a:r>
            <a:endParaRPr lang="fr-FR" sz="800" dirty="0"/>
          </a:p>
          <a:p>
            <a:r>
              <a:rPr lang="fr-FR" sz="800" dirty="0"/>
              <a:t>				.</a:t>
            </a:r>
            <a:r>
              <a:rPr lang="fr-FR" sz="800" dirty="0" err="1"/>
              <a:t>Left</a:t>
            </a:r>
            <a:r>
              <a:rPr lang="fr-FR" sz="800" dirty="0"/>
              <a:t> = </a:t>
            </a:r>
            <a:r>
              <a:rPr lang="fr-FR" sz="800" dirty="0" err="1"/>
              <a:t>cel.Offset</a:t>
            </a:r>
            <a:r>
              <a:rPr lang="fr-FR" sz="800" dirty="0"/>
              <a:t>(0, 3).</a:t>
            </a:r>
            <a:r>
              <a:rPr lang="fr-FR" sz="800" dirty="0" err="1"/>
              <a:t>Left</a:t>
            </a:r>
            <a:endParaRPr lang="fr-FR" sz="800" dirty="0"/>
          </a:p>
          <a:p>
            <a:r>
              <a:rPr lang="fr-FR" sz="800" dirty="0"/>
              <a:t>				.Top = </a:t>
            </a:r>
            <a:r>
              <a:rPr lang="fr-FR" sz="800" dirty="0" err="1"/>
              <a:t>cel.Offset</a:t>
            </a:r>
            <a:r>
              <a:rPr lang="fr-FR" sz="800" dirty="0"/>
              <a:t>(0, 3).Top</a:t>
            </a:r>
          </a:p>
          <a:p>
            <a:r>
              <a:rPr lang="fr-FR" sz="800" dirty="0"/>
              <a:t>			End </a:t>
            </a:r>
            <a:r>
              <a:rPr lang="fr-FR" sz="800" dirty="0" err="1"/>
              <a:t>With</a:t>
            </a:r>
            <a:endParaRPr lang="fr-FR" sz="800" dirty="0"/>
          </a:p>
          <a:p>
            <a:r>
              <a:rPr lang="fr-FR" sz="800" dirty="0"/>
              <a:t>		End If</a:t>
            </a:r>
          </a:p>
          <a:p>
            <a:r>
              <a:rPr lang="fr-FR" sz="800" dirty="0"/>
              <a:t>	Next </a:t>
            </a:r>
            <a:r>
              <a:rPr lang="fr-FR" sz="800" dirty="0" err="1"/>
              <a:t>cel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/>
              <a:t>End </a:t>
            </a:r>
            <a:r>
              <a:rPr lang="fr-FR" sz="800" dirty="0" err="1"/>
              <a:t>Sub</a:t>
            </a:r>
            <a:r>
              <a:rPr lang="fr-FR" sz="800" dirty="0"/>
              <a:t> </a:t>
            </a:r>
          </a:p>
          <a:p>
            <a:endParaRPr lang="fr-FR" sz="800" dirty="0"/>
          </a:p>
          <a:p>
            <a:r>
              <a:rPr lang="fr-FR" sz="800" dirty="0" err="1"/>
              <a:t>Function</a:t>
            </a:r>
            <a:r>
              <a:rPr lang="fr-FR" sz="800" dirty="0"/>
              <a:t> </a:t>
            </a:r>
            <a:r>
              <a:rPr lang="fr-FR" sz="800" dirty="0" err="1"/>
              <a:t>URLValid</a:t>
            </a:r>
            <a:r>
              <a:rPr lang="fr-FR" sz="800" dirty="0"/>
              <a:t>(url As String) As Boolean</a:t>
            </a:r>
          </a:p>
          <a:p>
            <a:r>
              <a:rPr lang="fr-FR" sz="800" dirty="0"/>
              <a:t>	If </a:t>
            </a:r>
            <a:r>
              <a:rPr lang="fr-FR" sz="800" dirty="0" err="1"/>
              <a:t>InStr</a:t>
            </a:r>
            <a:r>
              <a:rPr lang="fr-FR" sz="800" dirty="0"/>
              <a:t>(url, "png") &gt; 0 </a:t>
            </a:r>
            <a:r>
              <a:rPr lang="fr-FR" sz="800" dirty="0" err="1"/>
              <a:t>Then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URLValid</a:t>
            </a:r>
            <a:r>
              <a:rPr lang="fr-FR" sz="800" dirty="0"/>
              <a:t> = </a:t>
            </a:r>
            <a:r>
              <a:rPr lang="fr-FR" sz="800" dirty="0" err="1"/>
              <a:t>True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ElseIf</a:t>
            </a:r>
            <a:r>
              <a:rPr lang="fr-FR" sz="800" dirty="0"/>
              <a:t> </a:t>
            </a:r>
            <a:r>
              <a:rPr lang="fr-FR" sz="800" dirty="0" err="1"/>
              <a:t>InStr</a:t>
            </a:r>
            <a:r>
              <a:rPr lang="fr-FR" sz="800" dirty="0"/>
              <a:t>(url, "jpg") &gt; 0 </a:t>
            </a:r>
            <a:r>
              <a:rPr lang="fr-FR" sz="800" dirty="0" err="1"/>
              <a:t>Then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URLValid</a:t>
            </a:r>
            <a:r>
              <a:rPr lang="fr-FR" sz="800" dirty="0"/>
              <a:t> = </a:t>
            </a:r>
            <a:r>
              <a:rPr lang="fr-FR" sz="800" dirty="0" err="1"/>
              <a:t>True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ElseIf</a:t>
            </a:r>
            <a:r>
              <a:rPr lang="fr-FR" sz="800" dirty="0"/>
              <a:t> </a:t>
            </a:r>
            <a:r>
              <a:rPr lang="fr-FR" sz="800" dirty="0" err="1"/>
              <a:t>InStr</a:t>
            </a:r>
            <a:r>
              <a:rPr lang="fr-FR" sz="800" dirty="0"/>
              <a:t>(url, "jpeg") &gt; 0 </a:t>
            </a:r>
            <a:r>
              <a:rPr lang="fr-FR" sz="800" dirty="0" err="1"/>
              <a:t>Then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URLValid</a:t>
            </a:r>
            <a:r>
              <a:rPr lang="fr-FR" sz="800" dirty="0"/>
              <a:t> = </a:t>
            </a:r>
            <a:r>
              <a:rPr lang="fr-FR" sz="800" dirty="0" err="1"/>
              <a:t>True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ElseIf</a:t>
            </a:r>
            <a:r>
              <a:rPr lang="fr-FR" sz="800" dirty="0"/>
              <a:t> </a:t>
            </a:r>
            <a:r>
              <a:rPr lang="fr-FR" sz="800" dirty="0" err="1"/>
              <a:t>InStr</a:t>
            </a:r>
            <a:r>
              <a:rPr lang="fr-FR" sz="800" dirty="0"/>
              <a:t>(url, "</a:t>
            </a:r>
            <a:r>
              <a:rPr lang="fr-FR" sz="800" dirty="0" err="1"/>
              <a:t>bmp</a:t>
            </a:r>
            <a:r>
              <a:rPr lang="fr-FR" sz="800" dirty="0"/>
              <a:t>") &gt; 0 </a:t>
            </a:r>
            <a:r>
              <a:rPr lang="fr-FR" sz="800" dirty="0" err="1"/>
              <a:t>Then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URLValid</a:t>
            </a:r>
            <a:r>
              <a:rPr lang="fr-FR" sz="800" dirty="0"/>
              <a:t> = </a:t>
            </a:r>
            <a:r>
              <a:rPr lang="fr-FR" sz="800" dirty="0" err="1"/>
              <a:t>True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Else</a:t>
            </a:r>
            <a:endParaRPr lang="fr-FR" sz="800" dirty="0"/>
          </a:p>
          <a:p>
            <a:r>
              <a:rPr lang="fr-FR" sz="800" dirty="0"/>
              <a:t>		</a:t>
            </a:r>
            <a:r>
              <a:rPr lang="fr-FR" sz="800" dirty="0" err="1"/>
              <a:t>URLValid</a:t>
            </a:r>
            <a:r>
              <a:rPr lang="fr-FR" sz="800" dirty="0"/>
              <a:t> = False</a:t>
            </a:r>
          </a:p>
          <a:p>
            <a:r>
              <a:rPr lang="fr-FR" sz="800" dirty="0"/>
              <a:t>	End If</a:t>
            </a:r>
          </a:p>
          <a:p>
            <a:r>
              <a:rPr lang="fr-FR" sz="800" dirty="0"/>
              <a:t>End </a:t>
            </a:r>
            <a:r>
              <a:rPr lang="fr-FR" sz="800" dirty="0" err="1"/>
              <a:t>Function</a:t>
            </a:r>
            <a:endParaRPr lang="fr-FR" sz="800" dirty="0"/>
          </a:p>
          <a:p>
            <a:endParaRPr lang="fr-FR" sz="800" dirty="0"/>
          </a:p>
          <a:p>
            <a:r>
              <a:rPr lang="fr-FR" sz="800" dirty="0" err="1"/>
              <a:t>Function</a:t>
            </a:r>
            <a:r>
              <a:rPr lang="fr-FR" sz="800" dirty="0"/>
              <a:t> </a:t>
            </a:r>
            <a:r>
              <a:rPr lang="fr-FR" sz="800" dirty="0" err="1"/>
              <a:t>HttpExists</a:t>
            </a:r>
            <a:r>
              <a:rPr lang="fr-FR" sz="800" dirty="0"/>
              <a:t>(</a:t>
            </a:r>
            <a:r>
              <a:rPr lang="fr-FR" sz="800" dirty="0" err="1"/>
              <a:t>ByVal</a:t>
            </a:r>
            <a:r>
              <a:rPr lang="fr-FR" sz="800" dirty="0"/>
              <a:t> </a:t>
            </a:r>
            <a:r>
              <a:rPr lang="fr-FR" sz="800" dirty="0" err="1"/>
              <a:t>sURL</a:t>
            </a:r>
            <a:r>
              <a:rPr lang="fr-FR" sz="800" dirty="0"/>
              <a:t> As String) As Boolean</a:t>
            </a:r>
          </a:p>
          <a:p>
            <a:r>
              <a:rPr lang="fr-FR" sz="800" dirty="0"/>
              <a:t>	Dim </a:t>
            </a:r>
            <a:r>
              <a:rPr lang="fr-FR" sz="800" dirty="0" err="1"/>
              <a:t>oXHTTP</a:t>
            </a:r>
            <a:r>
              <a:rPr lang="fr-FR" sz="800" dirty="0"/>
              <a:t> As Object</a:t>
            </a:r>
          </a:p>
          <a:p>
            <a:r>
              <a:rPr lang="fr-FR" sz="800" dirty="0"/>
              <a:t>	Set </a:t>
            </a:r>
            <a:r>
              <a:rPr lang="fr-FR" sz="800" dirty="0" err="1"/>
              <a:t>oXHTTP</a:t>
            </a:r>
            <a:r>
              <a:rPr lang="fr-FR" sz="800" dirty="0"/>
              <a:t> = </a:t>
            </a:r>
            <a:r>
              <a:rPr lang="fr-FR" sz="800" dirty="0" err="1"/>
              <a:t>CreateObject</a:t>
            </a:r>
            <a:r>
              <a:rPr lang="fr-FR" sz="800" dirty="0"/>
              <a:t>("MSXML2.XMLHTTP")</a:t>
            </a:r>
          </a:p>
          <a:p>
            <a:r>
              <a:rPr lang="fr-FR" sz="800" dirty="0"/>
              <a:t>	On </a:t>
            </a:r>
            <a:r>
              <a:rPr lang="fr-FR" sz="800" dirty="0" err="1"/>
              <a:t>Error</a:t>
            </a:r>
            <a:r>
              <a:rPr lang="fr-FR" sz="800" dirty="0"/>
              <a:t> </a:t>
            </a:r>
            <a:r>
              <a:rPr lang="fr-FR" sz="800" dirty="0" err="1"/>
              <a:t>GoTo</a:t>
            </a:r>
            <a:r>
              <a:rPr lang="fr-FR" sz="800" dirty="0"/>
              <a:t> </a:t>
            </a:r>
            <a:r>
              <a:rPr lang="fr-FR" sz="800" dirty="0" err="1"/>
              <a:t>haveError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oXHTTP.Open</a:t>
            </a:r>
            <a:r>
              <a:rPr lang="fr-FR" sz="800" dirty="0"/>
              <a:t> "HEAD", </a:t>
            </a:r>
            <a:r>
              <a:rPr lang="fr-FR" sz="800" dirty="0" err="1"/>
              <a:t>sURL</a:t>
            </a:r>
            <a:r>
              <a:rPr lang="fr-FR" sz="800" dirty="0"/>
              <a:t>, False</a:t>
            </a:r>
          </a:p>
          <a:p>
            <a:r>
              <a:rPr lang="fr-FR" sz="800" dirty="0"/>
              <a:t>	</a:t>
            </a:r>
            <a:r>
              <a:rPr lang="fr-FR" sz="800" dirty="0" err="1"/>
              <a:t>oXHTTP.send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HttpExists</a:t>
            </a:r>
            <a:r>
              <a:rPr lang="fr-FR" sz="800" dirty="0"/>
              <a:t> = </a:t>
            </a:r>
            <a:r>
              <a:rPr lang="fr-FR" sz="800" dirty="0" err="1"/>
              <a:t>IIf</a:t>
            </a:r>
            <a:r>
              <a:rPr lang="fr-FR" sz="800" dirty="0"/>
              <a:t>(</a:t>
            </a:r>
            <a:r>
              <a:rPr lang="fr-FR" sz="800" dirty="0" err="1"/>
              <a:t>oXHTTP.Status</a:t>
            </a:r>
            <a:r>
              <a:rPr lang="fr-FR" sz="800" dirty="0"/>
              <a:t> = 200, </a:t>
            </a:r>
            <a:r>
              <a:rPr lang="fr-FR" sz="800" dirty="0" err="1"/>
              <a:t>True</a:t>
            </a:r>
            <a:r>
              <a:rPr lang="fr-FR" sz="800" dirty="0"/>
              <a:t>, False)</a:t>
            </a:r>
          </a:p>
          <a:p>
            <a:r>
              <a:rPr lang="fr-FR" sz="800" dirty="0"/>
              <a:t>	Exit </a:t>
            </a:r>
            <a:r>
              <a:rPr lang="fr-FR" sz="800" dirty="0" err="1"/>
              <a:t>Function</a:t>
            </a:r>
            <a:endParaRPr lang="fr-FR" sz="800" dirty="0"/>
          </a:p>
          <a:p>
            <a:r>
              <a:rPr lang="fr-FR" sz="800" dirty="0" err="1"/>
              <a:t>haveError</a:t>
            </a:r>
            <a:r>
              <a:rPr lang="fr-FR" sz="800" dirty="0"/>
              <a:t>:</a:t>
            </a:r>
          </a:p>
          <a:p>
            <a:r>
              <a:rPr lang="fr-FR" sz="800" dirty="0"/>
              <a:t>	</a:t>
            </a:r>
            <a:r>
              <a:rPr lang="fr-FR" sz="800" dirty="0" err="1"/>
              <a:t>Debug.Print</a:t>
            </a:r>
            <a:r>
              <a:rPr lang="fr-FR" sz="800" dirty="0"/>
              <a:t> </a:t>
            </a:r>
            <a:r>
              <a:rPr lang="fr-FR" sz="800" dirty="0" err="1"/>
              <a:t>Err.Description</a:t>
            </a:r>
            <a:endParaRPr lang="fr-FR" sz="800" dirty="0"/>
          </a:p>
          <a:p>
            <a:r>
              <a:rPr lang="fr-FR" sz="800" dirty="0"/>
              <a:t>	</a:t>
            </a:r>
            <a:r>
              <a:rPr lang="fr-FR" sz="800" dirty="0" err="1"/>
              <a:t>HttpExists</a:t>
            </a:r>
            <a:r>
              <a:rPr lang="fr-FR" sz="800" dirty="0"/>
              <a:t> = False</a:t>
            </a:r>
          </a:p>
          <a:p>
            <a:r>
              <a:rPr lang="fr-FR" sz="800" dirty="0"/>
              <a:t>End </a:t>
            </a:r>
            <a:r>
              <a:rPr lang="fr-FR" sz="800" dirty="0" err="1"/>
              <a:t>Function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23404405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Grand écran</PresentationFormat>
  <Paragraphs>75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Macro Excel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robin maujard</dc:creator>
  <cp:lastModifiedBy>robin maujard</cp:lastModifiedBy>
  <cp:revision>7</cp:revision>
  <dcterms:created xsi:type="dcterms:W3CDTF">2021-06-28T10:08:34Z</dcterms:created>
  <dcterms:modified xsi:type="dcterms:W3CDTF">2021-06-28T11:02:10Z</dcterms:modified>
</cp:coreProperties>
</file>