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0D5F-48D3-481C-962D-7E1FD99BF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3F1B6-25A8-4F5B-B51E-7D3DD9DE6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E03E8-165E-47F9-9F7F-864DE1642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2830B-1FA8-4644-98B0-A1D73ECB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841BB-64FE-4681-8D67-FFF75F5B6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8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C1635-E3AF-4DB7-906F-0CC82A33F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CEB7D1-464B-4CCC-B7B0-13E48BFA0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05B06-07F7-428A-8568-43FD0B6A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B0351-589C-4CC6-9B1C-4DAE2BB6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206CA-8C1E-4357-AF1F-AF847777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1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73C6F0-A66A-4531-B6F2-7551EDCE44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208E9-D095-4F88-9B5A-0F3CADD52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F4D95-39D6-490D-AA1B-8440DE2D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B486F-42A4-47AD-8133-E62C1C285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09917-B461-47C2-A314-74B72471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9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0523-FEDA-48A4-AA12-BAAF7BB8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DE699-9749-4C71-9CC7-9D096CCE5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14CB5-CBB1-4696-A3E8-C7C59B22E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E57EC-0161-4868-98D2-347C56DD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02D01-9789-47C5-B5F0-8F0BFB45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64F9A-F400-4291-B24E-0DC9B780D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015C4-8FAA-4780-BA1E-2D73F9939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1831A-7B38-4BAD-899F-5E4FEC670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400E2-DAEB-4A07-A512-AEB335D5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8CC5-EBFD-41B2-9244-B53D92BE3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8B6F-A1FA-462D-BFF5-A34DAF167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2F19F-26A2-42F3-BAFC-0FFE540EE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0F791-315B-405E-B917-AE74D992D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A455B-B764-48C0-9031-F422D2880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818C8-0187-488E-8D14-E81ABBA57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3D9D3-412D-4A48-AFC9-3A3898F7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1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E301D-C556-4C3A-9EAA-A9D0657E3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52F33-020A-4235-9B5A-3C1FA6999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88D04-24EB-4305-9DCC-EF148BF03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F2F3E-89CC-4934-88BA-380799104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6D949-727A-4540-933A-F5DACDF43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61CF6-37A1-4B39-AEEC-844A0B1A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635380-7FD7-402A-BACF-C8184166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7D0AD0-7891-4C93-BB94-324E9A08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3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5B889-EC0B-4AE7-AF08-880A72EE6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E304D2-45EC-4C82-94F9-0555DBD0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2AA067-0FC0-4CA9-BAFC-334228DD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E8A9FF-00E8-4251-8813-2EF93AB0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9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A21D5B-80A4-4E4A-B0E8-1DFF4168E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7F93B-D350-46AB-B3CB-B9E2DF637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C4756-BC59-4FB4-9FCC-613867F1A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7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1C529-DF08-4062-81B7-0B0CED9C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EA436-DD4F-4B64-9742-57325F63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E4A69-397B-4AAA-8175-88814B8F6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071AE-CEA8-459D-89D6-3A5635F1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E5BF7-DC45-4288-B7AB-2B5DF6734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71645-2B3E-4FF7-B990-2C682030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1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4B0D0-D1CD-473E-A41B-F27F61298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9F0105-6BD9-4D96-B90E-18FE5DDF8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154E7-5C48-434C-9123-B4A052636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76589-9C6A-4220-9A91-0B534657C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22A6E-5368-4F2B-976C-3815CD620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4EAC4-14EA-4F82-8BE7-51FCFBE05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8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90EB8C-D42C-411F-B121-D4921FB2D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7A4B9-F69E-49D4-871F-C65A542A5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42436-486F-4BD6-AAD8-71A5AE36C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9DA3-3344-4965-9A19-384B8B5443B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67C95-8AEE-4E8F-8DBB-6A60C57CD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8790C-30A3-440B-947B-EC979ED90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73AA-871C-4CEE-80DB-4B878A2E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0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8F742B-C5EC-40C3-8F75-488A3C0C6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3850" y="2320011"/>
            <a:ext cx="12192000" cy="7130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3CF06D-08B7-4A27-BD4F-2C15AEFFA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962" y="3167062"/>
            <a:ext cx="6410325" cy="828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1709FA-F0BC-49EC-A24E-721FE5AA63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5725"/>
            <a:ext cx="2505075" cy="876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8845ED-E0FD-4C81-BBF7-BC20243708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9337" y="5529262"/>
            <a:ext cx="1704975" cy="11334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C07B839-06F2-4EF2-BFED-D68D4EAC3BF6}"/>
              </a:ext>
            </a:extLst>
          </p:cNvPr>
          <p:cNvSpPr txBox="1"/>
          <p:nvPr/>
        </p:nvSpPr>
        <p:spPr>
          <a:xfrm>
            <a:off x="9682162" y="4586882"/>
            <a:ext cx="2305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Hidden slicer tied to main slicer for certain measures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D7EDBF-A528-4B8A-9C63-929EA841607E}"/>
              </a:ext>
            </a:extLst>
          </p:cNvPr>
          <p:cNvSpPr txBox="1"/>
          <p:nvPr/>
        </p:nvSpPr>
        <p:spPr>
          <a:xfrm>
            <a:off x="371475" y="1638300"/>
            <a:ext cx="9310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Column titles all in one visual. Features, LY Month, MTD. MTD LY, YTD, MTD + EOM, and YTD thru EOM and entire year. All related to these slicers. </a:t>
            </a:r>
          </a:p>
        </p:txBody>
      </p:sp>
    </p:spTree>
    <p:extLst>
      <p:ext uri="{BB962C8B-B14F-4D97-AF65-F5344CB8AC3E}">
        <p14:creationId xmlns:p14="http://schemas.microsoft.com/office/powerpoint/2010/main" val="1128185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Skelley</dc:creator>
  <cp:lastModifiedBy>William Skelley</cp:lastModifiedBy>
  <cp:revision>1</cp:revision>
  <dcterms:created xsi:type="dcterms:W3CDTF">2021-09-17T17:23:01Z</dcterms:created>
  <dcterms:modified xsi:type="dcterms:W3CDTF">2021-09-17T17:31:49Z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28594b-91c1-489a-908c-a55f2358b28a_Enabled">
    <vt:lpwstr>true</vt:lpwstr>
  </property>
  <property fmtid="{D5CDD505-2E9C-101B-9397-08002B2CF9AE}" pid="3" name="MSIP_Label_8128594b-91c1-489a-908c-a55f2358b28a_SetDate">
    <vt:lpwstr>2021-09-17T17:23:01Z</vt:lpwstr>
  </property>
  <property fmtid="{D5CDD505-2E9C-101B-9397-08002B2CF9AE}" pid="4" name="MSIP_Label_8128594b-91c1-489a-908c-a55f2358b28a_Method">
    <vt:lpwstr>Standard</vt:lpwstr>
  </property>
  <property fmtid="{D5CDD505-2E9C-101B-9397-08002B2CF9AE}" pid="5" name="MSIP_Label_8128594b-91c1-489a-908c-a55f2358b28a_Name">
    <vt:lpwstr>Confidential Label</vt:lpwstr>
  </property>
  <property fmtid="{D5CDD505-2E9C-101B-9397-08002B2CF9AE}" pid="6" name="MSIP_Label_8128594b-91c1-489a-908c-a55f2358b28a_SiteId">
    <vt:lpwstr>c8e90f50-c557-4fff-b88e-274849c6b4b4</vt:lpwstr>
  </property>
  <property fmtid="{D5CDD505-2E9C-101B-9397-08002B2CF9AE}" pid="7" name="MSIP_Label_8128594b-91c1-489a-908c-a55f2358b28a_ActionId">
    <vt:lpwstr>f9605161-e449-47db-87b3-434d65861efc</vt:lpwstr>
  </property>
  <property fmtid="{D5CDD505-2E9C-101B-9397-08002B2CF9AE}" pid="8" name="MSIP_Label_8128594b-91c1-489a-908c-a55f2358b28a_ContentBits">
    <vt:lpwstr>0</vt:lpwstr>
  </property>
</Properties>
</file>