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0CBF1E-24C5-4D48-9B12-7235B8427F4D}" v="3" dt="2021-06-18T08:06:2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98" autoAdjust="0"/>
    <p:restoredTop sz="94660"/>
  </p:normalViewPr>
  <p:slideViewPr>
    <p:cSldViewPr snapToGrid="0">
      <p:cViewPr>
        <p:scale>
          <a:sx n="200" d="100"/>
          <a:sy n="200" d="100"/>
        </p:scale>
        <p:origin x="-243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nuel GALLIS" userId="54900c02-c739-489f-995c-36bc1b1db30b" providerId="ADAL" clId="{0F0CBF1E-24C5-4D48-9B12-7235B8427F4D}"/>
    <pc:docChg chg="undo custSel modSld">
      <pc:chgData name="Emmanuel GALLIS" userId="54900c02-c739-489f-995c-36bc1b1db30b" providerId="ADAL" clId="{0F0CBF1E-24C5-4D48-9B12-7235B8427F4D}" dt="2021-06-18T08:17:07.406" v="129" actId="20577"/>
      <pc:docMkLst>
        <pc:docMk/>
      </pc:docMkLst>
      <pc:sldChg chg="addSp delSp modSp mod">
        <pc:chgData name="Emmanuel GALLIS" userId="54900c02-c739-489f-995c-36bc1b1db30b" providerId="ADAL" clId="{0F0CBF1E-24C5-4D48-9B12-7235B8427F4D}" dt="2021-06-18T08:17:07.406" v="129" actId="20577"/>
        <pc:sldMkLst>
          <pc:docMk/>
          <pc:sldMk cId="4290434965" sldId="256"/>
        </pc:sldMkLst>
        <pc:spChg chg="mod">
          <ac:chgData name="Emmanuel GALLIS" userId="54900c02-c739-489f-995c-36bc1b1db30b" providerId="ADAL" clId="{0F0CBF1E-24C5-4D48-9B12-7235B8427F4D}" dt="2021-06-18T07:45:04.071" v="0" actId="20578"/>
          <ac:spMkLst>
            <pc:docMk/>
            <pc:sldMk cId="4290434965" sldId="256"/>
            <ac:spMk id="7" creationId="{B975EEDA-09D6-4226-9AF2-A08687E34E37}"/>
          </ac:spMkLst>
        </pc:spChg>
        <pc:spChg chg="mod">
          <ac:chgData name="Emmanuel GALLIS" userId="54900c02-c739-489f-995c-36bc1b1db30b" providerId="ADAL" clId="{0F0CBF1E-24C5-4D48-9B12-7235B8427F4D}" dt="2021-06-18T08:08:48.850" v="112" actId="20577"/>
          <ac:spMkLst>
            <pc:docMk/>
            <pc:sldMk cId="4290434965" sldId="256"/>
            <ac:spMk id="8" creationId="{7A006A54-6297-4492-B34C-9DCB8DD34AA1}"/>
          </ac:spMkLst>
        </pc:spChg>
        <pc:spChg chg="mod">
          <ac:chgData name="Emmanuel GALLIS" userId="54900c02-c739-489f-995c-36bc1b1db30b" providerId="ADAL" clId="{0F0CBF1E-24C5-4D48-9B12-7235B8427F4D}" dt="2021-06-18T08:17:07.406" v="129" actId="20577"/>
          <ac:spMkLst>
            <pc:docMk/>
            <pc:sldMk cId="4290434965" sldId="256"/>
            <ac:spMk id="23" creationId="{EEDF3D9E-6DDD-4ACB-BA9F-9A5686923080}"/>
          </ac:spMkLst>
        </pc:spChg>
        <pc:spChg chg="mod">
          <ac:chgData name="Emmanuel GALLIS" userId="54900c02-c739-489f-995c-36bc1b1db30b" providerId="ADAL" clId="{0F0CBF1E-24C5-4D48-9B12-7235B8427F4D}" dt="2021-06-18T08:07:10.400" v="98" actId="1076"/>
          <ac:spMkLst>
            <pc:docMk/>
            <pc:sldMk cId="4290434965" sldId="256"/>
            <ac:spMk id="65" creationId="{50B3F39F-A901-4352-9B02-52000A741615}"/>
          </ac:spMkLst>
        </pc:spChg>
        <pc:spChg chg="mod">
          <ac:chgData name="Emmanuel GALLIS" userId="54900c02-c739-489f-995c-36bc1b1db30b" providerId="ADAL" clId="{0F0CBF1E-24C5-4D48-9B12-7235B8427F4D}" dt="2021-06-18T08:06:34.473" v="51" actId="20577"/>
          <ac:spMkLst>
            <pc:docMk/>
            <pc:sldMk cId="4290434965" sldId="256"/>
            <ac:spMk id="66" creationId="{4B879FB4-1E51-49E5-A85B-CB8020BE8D72}"/>
          </ac:spMkLst>
        </pc:spChg>
        <pc:spChg chg="mod">
          <ac:chgData name="Emmanuel GALLIS" userId="54900c02-c739-489f-995c-36bc1b1db30b" providerId="ADAL" clId="{0F0CBF1E-24C5-4D48-9B12-7235B8427F4D}" dt="2021-06-18T08:06:44.036" v="93" actId="20577"/>
          <ac:spMkLst>
            <pc:docMk/>
            <pc:sldMk cId="4290434965" sldId="256"/>
            <ac:spMk id="67" creationId="{70CC8851-DC52-4A78-B1F6-9B62D7C80433}"/>
          </ac:spMkLst>
        </pc:spChg>
        <pc:spChg chg="del mod">
          <ac:chgData name="Emmanuel GALLIS" userId="54900c02-c739-489f-995c-36bc1b1db30b" providerId="ADAL" clId="{0F0CBF1E-24C5-4D48-9B12-7235B8427F4D}" dt="2021-06-18T08:06:56.031" v="94" actId="478"/>
          <ac:spMkLst>
            <pc:docMk/>
            <pc:sldMk cId="4290434965" sldId="256"/>
            <ac:spMk id="68" creationId="{A224A4AD-2ED4-4FE5-9E0D-F17F999BB673}"/>
          </ac:spMkLst>
        </pc:spChg>
        <pc:spChg chg="del mod">
          <ac:chgData name="Emmanuel GALLIS" userId="54900c02-c739-489f-995c-36bc1b1db30b" providerId="ADAL" clId="{0F0CBF1E-24C5-4D48-9B12-7235B8427F4D}" dt="2021-06-18T08:06:58.958" v="95" actId="478"/>
          <ac:spMkLst>
            <pc:docMk/>
            <pc:sldMk cId="4290434965" sldId="256"/>
            <ac:spMk id="70" creationId="{C50F7490-A1C5-4E50-AA61-28CB3F795285}"/>
          </ac:spMkLst>
        </pc:spChg>
        <pc:grpChg chg="mod">
          <ac:chgData name="Emmanuel GALLIS" userId="54900c02-c739-489f-995c-36bc1b1db30b" providerId="ADAL" clId="{0F0CBF1E-24C5-4D48-9B12-7235B8427F4D}" dt="2021-06-18T08:06:15.750" v="18" actId="1076"/>
          <ac:grpSpMkLst>
            <pc:docMk/>
            <pc:sldMk cId="4290434965" sldId="256"/>
            <ac:grpSpMk id="16" creationId="{FA8B8115-8A42-464B-86EE-A4FA88F900FD}"/>
          </ac:grpSpMkLst>
        </pc:grpChg>
        <pc:grpChg chg="add mod">
          <ac:chgData name="Emmanuel GALLIS" userId="54900c02-c739-489f-995c-36bc1b1db30b" providerId="ADAL" clId="{0F0CBF1E-24C5-4D48-9B12-7235B8427F4D}" dt="2021-06-18T08:07:12.901" v="99" actId="1076"/>
          <ac:grpSpMkLst>
            <pc:docMk/>
            <pc:sldMk cId="4290434965" sldId="256"/>
            <ac:grpSpMk id="64" creationId="{45BA93A1-A7E8-4455-A03A-73B0DB75AEBC}"/>
          </ac:grpSpMkLst>
        </pc:grpChg>
        <pc:cxnChg chg="add mod">
          <ac:chgData name="Emmanuel GALLIS" userId="54900c02-c739-489f-995c-36bc1b1db30b" providerId="ADAL" clId="{0F0CBF1E-24C5-4D48-9B12-7235B8427F4D}" dt="2021-06-18T08:08:19.670" v="107" actId="14100"/>
          <ac:cxnSpMkLst>
            <pc:docMk/>
            <pc:sldMk cId="4290434965" sldId="256"/>
            <ac:cxnSpMk id="11" creationId="{9D9D00FE-D0A9-46AC-A081-0C81B31D3C72}"/>
          </ac:cxnSpMkLst>
        </pc:cxnChg>
        <pc:cxnChg chg="mod">
          <ac:chgData name="Emmanuel GALLIS" userId="54900c02-c739-489f-995c-36bc1b1db30b" providerId="ADAL" clId="{0F0CBF1E-24C5-4D48-9B12-7235B8427F4D}" dt="2021-06-18T08:07:29.186" v="100" actId="14100"/>
          <ac:cxnSpMkLst>
            <pc:docMk/>
            <pc:sldMk cId="4290434965" sldId="256"/>
            <ac:cxnSpMk id="25" creationId="{4547C593-9814-41AF-B91F-A6DB8BA42EFA}"/>
          </ac:cxnSpMkLst>
        </pc:cxnChg>
        <pc:cxnChg chg="mod">
          <ac:chgData name="Emmanuel GALLIS" userId="54900c02-c739-489f-995c-36bc1b1db30b" providerId="ADAL" clId="{0F0CBF1E-24C5-4D48-9B12-7235B8427F4D}" dt="2021-06-18T08:07:39.593" v="102" actId="14100"/>
          <ac:cxnSpMkLst>
            <pc:docMk/>
            <pc:sldMk cId="4290434965" sldId="256"/>
            <ac:cxnSpMk id="69" creationId="{A42C6FF2-539E-4900-8AFF-9D913ED18734}"/>
          </ac:cxnSpMkLst>
        </pc:cxnChg>
        <pc:cxnChg chg="mod">
          <ac:chgData name="Emmanuel GALLIS" userId="54900c02-c739-489f-995c-36bc1b1db30b" providerId="ADAL" clId="{0F0CBF1E-24C5-4D48-9B12-7235B8427F4D}" dt="2021-06-18T08:07:33.970" v="101" actId="14100"/>
          <ac:cxnSpMkLst>
            <pc:docMk/>
            <pc:sldMk cId="4290434965" sldId="256"/>
            <ac:cxnSpMk id="71" creationId="{E68EF147-E32D-473E-ACFC-0B6505E22B3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C69ECC-13BA-4038-B9BC-108160314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11900E-07CD-4DB9-9D16-4B7BF91EB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5DE5F2-6901-47B9-91F6-37AE7090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243-7A93-4DCC-AC9D-2B8BE3881D82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AD7542-A45F-4149-8754-47B39839E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AB123A-46B2-4931-80B5-5A417A278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2F28-CE09-4DB6-9D5A-31BD2F6E0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22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95DA88-EEE2-43F5-B9E8-B07592BA7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E946FE-04B6-45B6-80C5-8FA20D574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FDBD1D-24A7-4291-BE16-63BF0B9A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243-7A93-4DCC-AC9D-2B8BE3881D82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D86831-9D77-40C3-A4C7-FF501FCA9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5EF3BD-2021-4350-B42A-46D3460A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2F28-CE09-4DB6-9D5A-31BD2F6E0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46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97443B-B60E-49D2-9EC7-6F9BBE892E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4E2ECF-78CE-4788-B3BC-38B891E5D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B2BF56-DFC9-4776-A1F1-1E08A1F0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243-7A93-4DCC-AC9D-2B8BE3881D82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BB3467-BEF2-4AF1-BB09-F3D7C4229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F5CED3-AE62-414C-B65D-731F755B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2F28-CE09-4DB6-9D5A-31BD2F6E0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89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0FB523-CFD7-45AF-962A-A4131170E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26F069-CBCC-448F-B9D5-B388C09C7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534646-BEA8-4495-B697-AD35C1D5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243-7A93-4DCC-AC9D-2B8BE3881D82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3417A6-F289-46C0-A3A9-BCF0F0662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5219D9-2B3D-4717-A171-AFA7F056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2F28-CE09-4DB6-9D5A-31BD2F6E0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97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5CADA5-E2F9-4703-947F-7875A0E5C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A23530-F170-43E6-8A22-27BCA0CAA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4563BD-0EE6-4D52-B710-FA526F50D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243-7A93-4DCC-AC9D-2B8BE3881D82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4717F3-B332-4ABD-9180-879E96156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22A008-C9F0-45E0-B43D-9C937BE6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2F28-CE09-4DB6-9D5A-31BD2F6E0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74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0C216-452F-4A53-A393-6A9539809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FFAC3A-2363-4223-A5D1-E1E42321B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52E7EB-1D55-4B3F-9709-1C4E8FAC6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4D793E-9CBB-4DA9-BB8E-A5A2DCE0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243-7A93-4DCC-AC9D-2B8BE3881D82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4B0C68-A731-4A6F-8BEA-3C7A82F5C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17B81F-9E40-46B5-B8E3-C3FCA44E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2F28-CE09-4DB6-9D5A-31BD2F6E0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53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B24CAC-B483-4673-9453-D877D7F8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F10540-5858-4A7B-8F35-CF28AB89F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1891B4-713E-4CEB-98FC-78DBB63FC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73EE5FD-5D46-49B4-ADAA-DC6EC11F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456E01D-FA95-4E18-97C3-2627F7E49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4F7E15-14E7-4BFA-8828-4EDA2041A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243-7A93-4DCC-AC9D-2B8BE3881D82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282341-F388-48C2-81E6-2194D820B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15BFD0-DDEA-410C-A649-FF84B5AF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2F28-CE09-4DB6-9D5A-31BD2F6E0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96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BC2E4D-F099-461F-949E-F0B0F52E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BE4258E-7797-434A-BD61-CE8AD2EA9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243-7A93-4DCC-AC9D-2B8BE3881D82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D35470-A9A8-4632-ADFF-0B10282F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37BEEE-1592-4577-9DF2-4675DB64F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2F28-CE09-4DB6-9D5A-31BD2F6E0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98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F774C75-BE49-4BDF-BB79-C071A0DFB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243-7A93-4DCC-AC9D-2B8BE3881D82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D0F1400-3FD3-4226-A540-FF3C0E77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23FD12-BD7D-462A-83F2-4B7F22749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2F28-CE09-4DB6-9D5A-31BD2F6E0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CFBDF6-27E3-4013-A37E-E1EBC4B44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984554-8766-4B63-BA42-E6EFA861D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E9963B-AFF4-4CB2-919D-FDE9CF2BE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BF158A-691A-4458-AE78-DB298793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243-7A93-4DCC-AC9D-2B8BE3881D82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EF3B3E-1B5E-45BA-AE9D-82B6CB743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730397-2D46-41B7-A5D0-1704DFB78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2F28-CE09-4DB6-9D5A-31BD2F6E0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73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529DC9-63CB-44E3-827A-8C65540AC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507777-8470-4637-AC38-DFC106624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35DDE0-8C19-48F1-AAFA-B7ED078A3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0A0797-8011-481C-9E4E-26C67382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243-7A93-4DCC-AC9D-2B8BE3881D82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5F6418-4C3F-4822-AEBE-87BFAD3E6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5D2452-D040-4C89-9B6F-9B448D161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2F28-CE09-4DB6-9D5A-31BD2F6E0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27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AD13C8A-E03E-40D4-ACF4-D253BAF2C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3C09DA-84E2-4A3F-87C2-906F8D894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11F9ED-39D5-4FB0-8B42-A57F0EBFB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CA243-7A93-4DCC-AC9D-2B8BE3881D82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037695-8E24-4796-8992-0FFB79871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2A67A8-7797-444B-BBF9-A7473CD32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82F28-CE09-4DB6-9D5A-31BD2F6E0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32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Users">
            <a:extLst>
              <a:ext uri="{FF2B5EF4-FFF2-40B4-BE49-F238E27FC236}">
                <a16:creationId xmlns:a16="http://schemas.microsoft.com/office/drawing/2014/main" id="{FA8B8115-8A42-464B-86EE-A4FA88F900FD}"/>
              </a:ext>
            </a:extLst>
          </p:cNvPr>
          <p:cNvGrpSpPr/>
          <p:nvPr/>
        </p:nvGrpSpPr>
        <p:grpSpPr>
          <a:xfrm>
            <a:off x="5765247" y="1761829"/>
            <a:ext cx="1758774" cy="1503565"/>
            <a:chOff x="1278041" y="1022163"/>
            <a:chExt cx="2709644" cy="15035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C44D9D8-54C1-4008-8AFC-41851F83F340}"/>
                </a:ext>
              </a:extLst>
            </p:cNvPr>
            <p:cNvSpPr/>
            <p:nvPr/>
          </p:nvSpPr>
          <p:spPr>
            <a:xfrm>
              <a:off x="1278041" y="1022164"/>
              <a:ext cx="2709644" cy="15035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4CD5633-67C0-44A5-8367-A70A98B6A836}"/>
                </a:ext>
              </a:extLst>
            </p:cNvPr>
            <p:cNvSpPr/>
            <p:nvPr/>
          </p:nvSpPr>
          <p:spPr>
            <a:xfrm>
              <a:off x="1278041" y="1022163"/>
              <a:ext cx="2709644" cy="32316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fr-FR" sz="800" dirty="0" err="1"/>
                <a:t>Users</a:t>
              </a:r>
              <a:endParaRPr lang="fr-FR" sz="900" dirty="0"/>
            </a:p>
            <a:p>
              <a:pPr algn="ctr"/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Lists</a:t>
              </a:r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liUsers</a:t>
              </a:r>
              <a:endParaRPr lang="fr-FR" sz="700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4CF8D6-DAFC-4E68-9B78-9D1FD3F0E7D4}"/>
                </a:ext>
              </a:extLst>
            </p:cNvPr>
            <p:cNvSpPr/>
            <p:nvPr/>
          </p:nvSpPr>
          <p:spPr>
            <a:xfrm>
              <a:off x="1278041" y="1345328"/>
              <a:ext cx="270964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Mail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scEmailUser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[T]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975EEDA-09D6-4226-9AF2-A08687E34E37}"/>
                </a:ext>
              </a:extLst>
            </p:cNvPr>
            <p:cNvSpPr/>
            <p:nvPr/>
          </p:nvSpPr>
          <p:spPr>
            <a:xfrm>
              <a:off x="1278041" y="1668493"/>
              <a:ext cx="2709644" cy="53860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Profil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scProfilUser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[C]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Admin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User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A006A54-6297-4492-B34C-9DCB8DD34AA1}"/>
                </a:ext>
              </a:extLst>
            </p:cNvPr>
            <p:cNvSpPr/>
            <p:nvPr/>
          </p:nvSpPr>
          <p:spPr>
            <a:xfrm>
              <a:off x="1278041" y="2202562"/>
              <a:ext cx="270964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rgbClr val="FF0000"/>
                  </a:solidFill>
                </a:rPr>
                <a:t>Etablissement</a:t>
              </a:r>
              <a:r>
                <a:rPr lang="fr-FR" sz="800" dirty="0">
                  <a:solidFill>
                    <a:schemeClr val="tx1"/>
                  </a:solidFill>
                </a:rPr>
                <a:t>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scEtablissement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[L]</a:t>
              </a:r>
            </a:p>
          </p:txBody>
        </p:sp>
      </p:grpSp>
      <p:cxnSp>
        <p:nvCxnSpPr>
          <p:cNvPr id="25" name="Connecteur : en angle 24">
            <a:extLst>
              <a:ext uri="{FF2B5EF4-FFF2-40B4-BE49-F238E27FC236}">
                <a16:creationId xmlns:a16="http://schemas.microsoft.com/office/drawing/2014/main" id="{4547C593-9814-41AF-B91F-A6DB8BA42EFA}"/>
              </a:ext>
            </a:extLst>
          </p:cNvPr>
          <p:cNvCxnSpPr>
            <a:cxnSpLocks/>
            <a:stCxn id="23" idx="3"/>
            <a:endCxn id="67" idx="1"/>
          </p:cNvCxnSpPr>
          <p:nvPr/>
        </p:nvCxnSpPr>
        <p:spPr>
          <a:xfrm flipV="1">
            <a:off x="4280582" y="839742"/>
            <a:ext cx="1484665" cy="4839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Faits">
            <a:extLst>
              <a:ext uri="{FF2B5EF4-FFF2-40B4-BE49-F238E27FC236}">
                <a16:creationId xmlns:a16="http://schemas.microsoft.com/office/drawing/2014/main" id="{5DCE570B-AC48-4B4A-B886-935888053B7F}"/>
              </a:ext>
            </a:extLst>
          </p:cNvPr>
          <p:cNvGrpSpPr/>
          <p:nvPr/>
        </p:nvGrpSpPr>
        <p:grpSpPr>
          <a:xfrm>
            <a:off x="2521808" y="179051"/>
            <a:ext cx="1758774" cy="4756668"/>
            <a:chOff x="5153755" y="2538546"/>
            <a:chExt cx="1758774" cy="475666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66352E2-2140-4781-8F48-80241FD6FED9}"/>
                </a:ext>
              </a:extLst>
            </p:cNvPr>
            <p:cNvSpPr/>
            <p:nvPr/>
          </p:nvSpPr>
          <p:spPr>
            <a:xfrm>
              <a:off x="5153755" y="2546240"/>
              <a:ext cx="1758774" cy="47489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7B070D1-CA20-447D-846A-7D0C5B715B3D}"/>
                </a:ext>
              </a:extLst>
            </p:cNvPr>
            <p:cNvSpPr/>
            <p:nvPr/>
          </p:nvSpPr>
          <p:spPr>
            <a:xfrm>
              <a:off x="5153755" y="2538546"/>
              <a:ext cx="1758774" cy="33855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fr-FR" sz="900" dirty="0"/>
                <a:t>Faits significatifs</a:t>
              </a:r>
            </a:p>
            <a:p>
              <a:pPr algn="ctr"/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Lists</a:t>
              </a:r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liFaitsSignificatifs</a:t>
              </a:r>
              <a:endParaRPr lang="fr-FR" sz="700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4247891-31B0-4EE7-8C78-A0391B70214B}"/>
                </a:ext>
              </a:extLst>
            </p:cNvPr>
            <p:cNvSpPr/>
            <p:nvPr/>
          </p:nvSpPr>
          <p:spPr>
            <a:xfrm>
              <a:off x="5153755" y="2869405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Période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scPeriode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[T]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0DA1B37-89F2-4236-A764-9F8923D1D63C}"/>
                </a:ext>
              </a:extLst>
            </p:cNvPr>
            <p:cNvSpPr/>
            <p:nvPr/>
          </p:nvSpPr>
          <p:spPr>
            <a:xfrm>
              <a:off x="5153755" y="3840241"/>
              <a:ext cx="1758774" cy="107721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Activité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scActivitéFait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[C]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Advice</a:t>
              </a:r>
              <a:endParaRPr lang="fr-FR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N/A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Participation in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works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of the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industry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association or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working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groups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Procedure</a:t>
              </a:r>
              <a:endParaRPr lang="fr-FR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Regulatory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watch</a:t>
              </a:r>
              <a:endParaRPr lang="fr-FR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7C2D4B-C54A-43AC-A2F9-F999C5B85341}"/>
                </a:ext>
              </a:extLst>
            </p:cNvPr>
            <p:cNvSpPr/>
            <p:nvPr/>
          </p:nvSpPr>
          <p:spPr>
            <a:xfrm>
              <a:off x="5153755" y="3198449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Description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scDescription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[TM]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EDF3D9E-6DDD-4ACB-BA9F-9A5686923080}"/>
                </a:ext>
              </a:extLst>
            </p:cNvPr>
            <p:cNvSpPr/>
            <p:nvPr/>
          </p:nvSpPr>
          <p:spPr>
            <a:xfrm>
              <a:off x="5153755" y="3521614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rgbClr val="FF0000"/>
                  </a:solidFill>
                </a:rPr>
                <a:t>Etablissement</a:t>
              </a:r>
              <a:r>
                <a:rPr lang="fr-FR" sz="800" dirty="0">
                  <a:solidFill>
                    <a:schemeClr val="tx1"/>
                  </a:solidFill>
                </a:rPr>
                <a:t>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scEtablissement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[L]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75DC15-6F89-49D9-BCB0-34E198CE1B47}"/>
                </a:ext>
              </a:extLst>
            </p:cNvPr>
            <p:cNvSpPr/>
            <p:nvPr/>
          </p:nvSpPr>
          <p:spPr>
            <a:xfrm>
              <a:off x="5153755" y="4917459"/>
              <a:ext cx="1758774" cy="150810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Domaine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scDomaineFait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[C]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Authorizations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licences,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professional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licences and certifications, and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powers</a:t>
              </a:r>
              <a:endParaRPr lang="fr-FR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Ethics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and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professional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conduct</a:t>
              </a:r>
              <a:endParaRPr lang="fr-FR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External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and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Internal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fraud</a:t>
              </a:r>
              <a:endParaRPr lang="fr-FR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Financial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security</a:t>
              </a:r>
              <a:endParaRPr lang="fr-FR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Handling of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operations</a:t>
              </a:r>
              <a:endParaRPr lang="fr-FR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Information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systems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security</a:t>
              </a:r>
              <a:endParaRPr lang="fr-FR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New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products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and new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activities</a:t>
              </a:r>
              <a:endParaRPr lang="fr-FR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Outsourced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services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Relationship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with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regulators</a:t>
              </a:r>
              <a:endParaRPr lang="fr-FR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CA40600-4797-420F-B822-529ECC3362D1}"/>
                </a:ext>
              </a:extLst>
            </p:cNvPr>
            <p:cNvSpPr/>
            <p:nvPr/>
          </p:nvSpPr>
          <p:spPr>
            <a:xfrm>
              <a:off x="5153755" y="6425746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Top Management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scTopMgt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[Y]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A4892F2-5ACB-4427-A8DC-8655E355AEE3}"/>
                </a:ext>
              </a:extLst>
            </p:cNvPr>
            <p:cNvSpPr/>
            <p:nvPr/>
          </p:nvSpPr>
          <p:spPr>
            <a:xfrm>
              <a:off x="5153755" y="6756604"/>
              <a:ext cx="1758774" cy="53860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Statut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scStatutFait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[C]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Closed</a:t>
              </a:r>
              <a:endParaRPr lang="fr-FR" sz="7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 Progress</a:t>
              </a:r>
            </a:p>
          </p:txBody>
        </p:sp>
      </p:grpSp>
      <p:grpSp>
        <p:nvGrpSpPr>
          <p:cNvPr id="41" name="Mouvements">
            <a:extLst>
              <a:ext uri="{FF2B5EF4-FFF2-40B4-BE49-F238E27FC236}">
                <a16:creationId xmlns:a16="http://schemas.microsoft.com/office/drawing/2014/main" id="{0F6894FA-CD10-4DC3-B499-23F3CB6FDAE6}"/>
              </a:ext>
            </a:extLst>
          </p:cNvPr>
          <p:cNvGrpSpPr/>
          <p:nvPr/>
        </p:nvGrpSpPr>
        <p:grpSpPr>
          <a:xfrm>
            <a:off x="9371842" y="740900"/>
            <a:ext cx="1758774" cy="3561725"/>
            <a:chOff x="8375127" y="1506400"/>
            <a:chExt cx="1758774" cy="356172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C2E9914-81D0-4D3E-8A33-B70AC9CC5C05}"/>
                </a:ext>
              </a:extLst>
            </p:cNvPr>
            <p:cNvSpPr/>
            <p:nvPr/>
          </p:nvSpPr>
          <p:spPr>
            <a:xfrm>
              <a:off x="8375127" y="1506401"/>
              <a:ext cx="1758774" cy="35617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33931F9-B682-4CDB-BFEE-1C6B0F33463A}"/>
                </a:ext>
              </a:extLst>
            </p:cNvPr>
            <p:cNvSpPr/>
            <p:nvPr/>
          </p:nvSpPr>
          <p:spPr>
            <a:xfrm>
              <a:off x="8375127" y="1506400"/>
              <a:ext cx="1758774" cy="32316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fr-FR" sz="800" dirty="0"/>
                <a:t>Mouvements Collaborateurs</a:t>
              </a:r>
              <a:endParaRPr lang="fr-FR" sz="900" dirty="0"/>
            </a:p>
            <a:p>
              <a:pPr algn="ctr"/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Lists</a:t>
              </a:r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liMouvements</a:t>
              </a:r>
              <a:endParaRPr lang="fr-FR" sz="700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0892DCE-F21C-40A0-BF52-014B464841B7}"/>
                </a:ext>
              </a:extLst>
            </p:cNvPr>
            <p:cNvSpPr/>
            <p:nvPr/>
          </p:nvSpPr>
          <p:spPr>
            <a:xfrm>
              <a:off x="8375127" y="1829565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Période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scPeriode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[T]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5AEE6D5-C198-47FD-888B-2132703D9CBE}"/>
                </a:ext>
              </a:extLst>
            </p:cNvPr>
            <p:cNvSpPr/>
            <p:nvPr/>
          </p:nvSpPr>
          <p:spPr>
            <a:xfrm>
              <a:off x="8375127" y="2152730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Nom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scNomCollab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[T]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2FF7659-52E7-463F-89A9-2251B12FA2A9}"/>
                </a:ext>
              </a:extLst>
            </p:cNvPr>
            <p:cNvSpPr/>
            <p:nvPr/>
          </p:nvSpPr>
          <p:spPr>
            <a:xfrm>
              <a:off x="8375127" y="2475895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Prénom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scPrenomCollab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[T]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EAECFE1-3CC7-4556-81E5-E6162E1184F6}"/>
                </a:ext>
              </a:extLst>
            </p:cNvPr>
            <p:cNvSpPr/>
            <p:nvPr/>
          </p:nvSpPr>
          <p:spPr>
            <a:xfrm>
              <a:off x="8375127" y="2799060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rgbClr val="FF0000"/>
                  </a:solidFill>
                </a:rPr>
                <a:t>Etablissement</a:t>
              </a:r>
              <a:r>
                <a:rPr lang="fr-FR" sz="800" dirty="0">
                  <a:solidFill>
                    <a:schemeClr val="tx1"/>
                  </a:solidFill>
                </a:rPr>
                <a:t>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scEtablissement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[L]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20263B3-30D8-42D9-987D-CA35C91486F0}"/>
                </a:ext>
              </a:extLst>
            </p:cNvPr>
            <p:cNvSpPr/>
            <p:nvPr/>
          </p:nvSpPr>
          <p:spPr>
            <a:xfrm>
              <a:off x="8375127" y="3121982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Fonction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scFonctionCollab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[T]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2C6823C-4758-4CCA-89C6-FE30071E7866}"/>
                </a:ext>
              </a:extLst>
            </p:cNvPr>
            <p:cNvSpPr/>
            <p:nvPr/>
          </p:nvSpPr>
          <p:spPr>
            <a:xfrm>
              <a:off x="8375127" y="3448722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Date du mouvement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scDateMouvement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[D]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F8351E0-24C3-4A2E-BCBA-4B9144F4CA04}"/>
                </a:ext>
              </a:extLst>
            </p:cNvPr>
            <p:cNvSpPr/>
            <p:nvPr/>
          </p:nvSpPr>
          <p:spPr>
            <a:xfrm>
              <a:off x="8375127" y="3775462"/>
              <a:ext cx="1758774" cy="53860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Mouvement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scTypeMouvement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[C]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Entrée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Sortie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59EE1FE-B6F3-4A05-892E-C060260365AF}"/>
                </a:ext>
              </a:extLst>
            </p:cNvPr>
            <p:cNvSpPr/>
            <p:nvPr/>
          </p:nvSpPr>
          <p:spPr>
            <a:xfrm>
              <a:off x="8375127" y="4314071"/>
              <a:ext cx="1758774" cy="75405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Type de contrat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scTypeContrat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[C]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CDD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u="sng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CDI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Stage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Alternance</a:t>
              </a:r>
            </a:p>
          </p:txBody>
        </p:sp>
      </p:grpSp>
      <p:grpSp>
        <p:nvGrpSpPr>
          <p:cNvPr id="43" name="Incidents">
            <a:extLst>
              <a:ext uri="{FF2B5EF4-FFF2-40B4-BE49-F238E27FC236}">
                <a16:creationId xmlns:a16="http://schemas.microsoft.com/office/drawing/2014/main" id="{6B063FDB-84F6-49BC-A322-5E8507031849}"/>
              </a:ext>
            </a:extLst>
          </p:cNvPr>
          <p:cNvGrpSpPr/>
          <p:nvPr/>
        </p:nvGrpSpPr>
        <p:grpSpPr>
          <a:xfrm>
            <a:off x="377175" y="2028865"/>
            <a:ext cx="1758774" cy="1292660"/>
            <a:chOff x="8375127" y="1506400"/>
            <a:chExt cx="1758774" cy="129266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353F95E-BE34-4BA8-AAA7-4440BE121F6E}"/>
                </a:ext>
              </a:extLst>
            </p:cNvPr>
            <p:cNvSpPr/>
            <p:nvPr/>
          </p:nvSpPr>
          <p:spPr>
            <a:xfrm>
              <a:off x="8375127" y="1506401"/>
              <a:ext cx="1758774" cy="1292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B67CA1B-9EEE-44B3-967C-FC687EAEBEB3}"/>
                </a:ext>
              </a:extLst>
            </p:cNvPr>
            <p:cNvSpPr/>
            <p:nvPr/>
          </p:nvSpPr>
          <p:spPr>
            <a:xfrm>
              <a:off x="8375127" y="1506400"/>
              <a:ext cx="1758774" cy="32316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fr-FR" sz="800" dirty="0"/>
                <a:t>Incidents</a:t>
              </a:r>
              <a:endParaRPr lang="fr-FR" sz="900" dirty="0"/>
            </a:p>
            <a:p>
              <a:pPr algn="ctr"/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Lists</a:t>
              </a:r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liIncidents</a:t>
              </a:r>
              <a:endParaRPr lang="fr-FR" sz="700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83CCC25-70FE-4AD7-8C14-1347FB646AAF}"/>
                </a:ext>
              </a:extLst>
            </p:cNvPr>
            <p:cNvSpPr/>
            <p:nvPr/>
          </p:nvSpPr>
          <p:spPr>
            <a:xfrm>
              <a:off x="8375127" y="1829565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Période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scPeriode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[T]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B836A16-8FA6-4A8B-9670-4B58F9BB6191}"/>
                </a:ext>
              </a:extLst>
            </p:cNvPr>
            <p:cNvSpPr/>
            <p:nvPr/>
          </p:nvSpPr>
          <p:spPr>
            <a:xfrm>
              <a:off x="8375127" y="2152730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Faits marquants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scDescription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[TM]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2BE193D-7C47-465B-A6DD-8E39E6BFA570}"/>
                </a:ext>
              </a:extLst>
            </p:cNvPr>
            <p:cNvSpPr/>
            <p:nvPr/>
          </p:nvSpPr>
          <p:spPr>
            <a:xfrm>
              <a:off x="8375127" y="2475895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Top Management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scTopMgt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[Y]</a:t>
              </a:r>
            </a:p>
          </p:txBody>
        </p:sp>
      </p:grpSp>
      <p:grpSp>
        <p:nvGrpSpPr>
          <p:cNvPr id="54" name="Reco IG">
            <a:extLst>
              <a:ext uri="{FF2B5EF4-FFF2-40B4-BE49-F238E27FC236}">
                <a16:creationId xmlns:a16="http://schemas.microsoft.com/office/drawing/2014/main" id="{B69BFA16-9071-4D4C-883A-DCA20171E7C3}"/>
              </a:ext>
            </a:extLst>
          </p:cNvPr>
          <p:cNvGrpSpPr/>
          <p:nvPr/>
        </p:nvGrpSpPr>
        <p:grpSpPr>
          <a:xfrm>
            <a:off x="5765247" y="3749354"/>
            <a:ext cx="1758774" cy="2807644"/>
            <a:chOff x="8375127" y="1506400"/>
            <a:chExt cx="1758774" cy="2807644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95580AC-B404-4AB6-BAE8-D4836D80A506}"/>
                </a:ext>
              </a:extLst>
            </p:cNvPr>
            <p:cNvSpPr/>
            <p:nvPr/>
          </p:nvSpPr>
          <p:spPr>
            <a:xfrm>
              <a:off x="8375127" y="1506400"/>
              <a:ext cx="1758774" cy="28076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4EB0F9B-6CA7-4367-BED3-60A444765FF2}"/>
                </a:ext>
              </a:extLst>
            </p:cNvPr>
            <p:cNvSpPr/>
            <p:nvPr/>
          </p:nvSpPr>
          <p:spPr>
            <a:xfrm>
              <a:off x="8375127" y="1506400"/>
              <a:ext cx="1758774" cy="32316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fr-FR" sz="800" dirty="0"/>
                <a:t>Reco IG</a:t>
              </a:r>
              <a:endParaRPr lang="fr-FR" sz="900" dirty="0"/>
            </a:p>
            <a:p>
              <a:pPr algn="ctr"/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Lists</a:t>
              </a:r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liRecoIG</a:t>
              </a:r>
              <a:endParaRPr lang="fr-FR" sz="700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CA0D961-2C0F-4D0E-A878-B96AD21F71F3}"/>
                </a:ext>
              </a:extLst>
            </p:cNvPr>
            <p:cNvSpPr/>
            <p:nvPr/>
          </p:nvSpPr>
          <p:spPr>
            <a:xfrm>
              <a:off x="8375127" y="1829565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Période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scPeriode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[T]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67818BB-6810-42F2-8D46-7AD8774F2754}"/>
                </a:ext>
              </a:extLst>
            </p:cNvPr>
            <p:cNvSpPr/>
            <p:nvPr/>
          </p:nvSpPr>
          <p:spPr>
            <a:xfrm>
              <a:off x="8375127" y="2152730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Description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scDescription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[TM]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A89866D-A37F-4A7C-9F3D-1A038B8F334A}"/>
                </a:ext>
              </a:extLst>
            </p:cNvPr>
            <p:cNvSpPr/>
            <p:nvPr/>
          </p:nvSpPr>
          <p:spPr>
            <a:xfrm>
              <a:off x="8375127" y="2475895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rgbClr val="FF0000"/>
                  </a:solidFill>
                </a:rPr>
                <a:t>Etablissement</a:t>
              </a:r>
              <a:r>
                <a:rPr lang="fr-FR" sz="800" dirty="0">
                  <a:solidFill>
                    <a:schemeClr val="tx1"/>
                  </a:solidFill>
                </a:rPr>
                <a:t>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scEtablissement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[L]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1CE5CD7-6419-4426-87AE-B56E4D73D7F6}"/>
                </a:ext>
              </a:extLst>
            </p:cNvPr>
            <p:cNvSpPr/>
            <p:nvPr/>
          </p:nvSpPr>
          <p:spPr>
            <a:xfrm>
              <a:off x="8375127" y="2806460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Action Plan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scActionPlan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[TM]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C8F38E9-896A-4B28-B41E-28E5D5E0F833}"/>
                </a:ext>
              </a:extLst>
            </p:cNvPr>
            <p:cNvSpPr/>
            <p:nvPr/>
          </p:nvSpPr>
          <p:spPr>
            <a:xfrm>
              <a:off x="8375127" y="3134478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Impact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scImpact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[TM]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567357E-5D28-486C-9514-E95395347C4A}"/>
                </a:ext>
              </a:extLst>
            </p:cNvPr>
            <p:cNvSpPr/>
            <p:nvPr/>
          </p:nvSpPr>
          <p:spPr>
            <a:xfrm>
              <a:off x="8375127" y="3454292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Occurrence Date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scOccurrenceDate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[D]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A856F9B-861D-4C62-B131-C3EB804F6FAB}"/>
                </a:ext>
              </a:extLst>
            </p:cNvPr>
            <p:cNvSpPr/>
            <p:nvPr/>
          </p:nvSpPr>
          <p:spPr>
            <a:xfrm>
              <a:off x="8375127" y="3775435"/>
              <a:ext cx="1758774" cy="53860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Statut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scStatutReco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[C]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???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???</a:t>
              </a:r>
            </a:p>
          </p:txBody>
        </p:sp>
      </p:grpSp>
      <p:cxnSp>
        <p:nvCxnSpPr>
          <p:cNvPr id="69" name="Connecteur : en angle 68">
            <a:extLst>
              <a:ext uri="{FF2B5EF4-FFF2-40B4-BE49-F238E27FC236}">
                <a16:creationId xmlns:a16="http://schemas.microsoft.com/office/drawing/2014/main" id="{A42C6FF2-539E-4900-8AFF-9D913ED18734}"/>
              </a:ext>
            </a:extLst>
          </p:cNvPr>
          <p:cNvCxnSpPr>
            <a:cxnSpLocks/>
            <a:stCxn id="58" idx="3"/>
            <a:endCxn id="67" idx="3"/>
          </p:cNvCxnSpPr>
          <p:nvPr/>
        </p:nvCxnSpPr>
        <p:spPr>
          <a:xfrm flipV="1">
            <a:off x="7524021" y="839742"/>
            <a:ext cx="12700" cy="4040690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 : en angle 70">
            <a:extLst>
              <a:ext uri="{FF2B5EF4-FFF2-40B4-BE49-F238E27FC236}">
                <a16:creationId xmlns:a16="http://schemas.microsoft.com/office/drawing/2014/main" id="{E68EF147-E32D-473E-ACFC-0B6505E22B3D}"/>
              </a:ext>
            </a:extLst>
          </p:cNvPr>
          <p:cNvCxnSpPr>
            <a:cxnSpLocks/>
            <a:stCxn id="37" idx="1"/>
            <a:endCxn id="67" idx="3"/>
          </p:cNvCxnSpPr>
          <p:nvPr/>
        </p:nvCxnSpPr>
        <p:spPr>
          <a:xfrm rot="10800000">
            <a:off x="7524022" y="839743"/>
            <a:ext cx="1847821" cy="13554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Incidents">
            <a:extLst>
              <a:ext uri="{FF2B5EF4-FFF2-40B4-BE49-F238E27FC236}">
                <a16:creationId xmlns:a16="http://schemas.microsoft.com/office/drawing/2014/main" id="{A6BAAFE7-EEF0-4D08-A526-16326C2D5621}"/>
              </a:ext>
            </a:extLst>
          </p:cNvPr>
          <p:cNvGrpSpPr/>
          <p:nvPr/>
        </p:nvGrpSpPr>
        <p:grpSpPr>
          <a:xfrm>
            <a:off x="377175" y="4553165"/>
            <a:ext cx="1758774" cy="1772134"/>
            <a:chOff x="8375127" y="1506400"/>
            <a:chExt cx="1758774" cy="1772134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F3B112A-075F-4FDF-BBC1-E752AF723274}"/>
                </a:ext>
              </a:extLst>
            </p:cNvPr>
            <p:cNvSpPr/>
            <p:nvPr/>
          </p:nvSpPr>
          <p:spPr>
            <a:xfrm>
              <a:off x="8375127" y="1506401"/>
              <a:ext cx="1758774" cy="17721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6CCD897-A8C7-4305-A981-E858E3C25C4D}"/>
                </a:ext>
              </a:extLst>
            </p:cNvPr>
            <p:cNvSpPr/>
            <p:nvPr/>
          </p:nvSpPr>
          <p:spPr>
            <a:xfrm>
              <a:off x="8375127" y="1506400"/>
              <a:ext cx="1758774" cy="32316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fr-FR" sz="800" dirty="0"/>
                <a:t>Synthèse</a:t>
              </a:r>
              <a:endParaRPr lang="fr-FR" sz="900" dirty="0"/>
            </a:p>
            <a:p>
              <a:pPr algn="ctr"/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Lists</a:t>
              </a:r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liSynthese</a:t>
              </a:r>
              <a:endParaRPr lang="fr-FR" sz="700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FE5A5D8C-545E-4F8B-B3A8-A44C59D40429}"/>
                </a:ext>
              </a:extLst>
            </p:cNvPr>
            <p:cNvSpPr/>
            <p:nvPr/>
          </p:nvSpPr>
          <p:spPr>
            <a:xfrm>
              <a:off x="8375127" y="1829565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Période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scPeriode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[T]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BBC8438-8049-4451-A942-0561E61DF714}"/>
                </a:ext>
              </a:extLst>
            </p:cNvPr>
            <p:cNvSpPr/>
            <p:nvPr/>
          </p:nvSpPr>
          <p:spPr>
            <a:xfrm>
              <a:off x="8375127" y="2152730"/>
              <a:ext cx="1758774" cy="53860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Statut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scStatutSynthese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[C]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???</a:t>
              </a:r>
            </a:p>
            <a:p>
              <a:pPr marL="351450" lvl="1" indent="-171450">
                <a:buFont typeface="Arial" panose="020B0604020202020204" pitchFamily="34" charset="0"/>
                <a:buChar char="•"/>
              </a:pP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???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01967CDD-9391-4FE7-ABC3-B40A4EADF281}"/>
                </a:ext>
              </a:extLst>
            </p:cNvPr>
            <p:cNvSpPr/>
            <p:nvPr/>
          </p:nvSpPr>
          <p:spPr>
            <a:xfrm>
              <a:off x="8375127" y="2691339"/>
              <a:ext cx="175877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 err="1">
                  <a:solidFill>
                    <a:schemeClr val="tx1"/>
                  </a:solidFill>
                </a:rPr>
                <a:t>Synthesis</a:t>
              </a:r>
              <a:r>
                <a:rPr lang="fr-FR" sz="800" dirty="0">
                  <a:solidFill>
                    <a:schemeClr val="tx1"/>
                  </a:solidFill>
                </a:rPr>
                <a:t>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scDescription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[TM]</a:t>
              </a:r>
            </a:p>
          </p:txBody>
        </p:sp>
      </p:grpSp>
      <p:grpSp>
        <p:nvGrpSpPr>
          <p:cNvPr id="64" name="Users">
            <a:extLst>
              <a:ext uri="{FF2B5EF4-FFF2-40B4-BE49-F238E27FC236}">
                <a16:creationId xmlns:a16="http://schemas.microsoft.com/office/drawing/2014/main" id="{45BA93A1-A7E8-4455-A03A-73B0DB75AEBC}"/>
              </a:ext>
            </a:extLst>
          </p:cNvPr>
          <p:cNvGrpSpPr/>
          <p:nvPr/>
        </p:nvGrpSpPr>
        <p:grpSpPr>
          <a:xfrm>
            <a:off x="5765247" y="354994"/>
            <a:ext cx="1758774" cy="705567"/>
            <a:chOff x="1278041" y="1022163"/>
            <a:chExt cx="2709644" cy="705567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0B3F39F-A901-4352-9B02-52000A741615}"/>
                </a:ext>
              </a:extLst>
            </p:cNvPr>
            <p:cNvSpPr/>
            <p:nvPr/>
          </p:nvSpPr>
          <p:spPr>
            <a:xfrm>
              <a:off x="1278041" y="1022164"/>
              <a:ext cx="2709644" cy="7055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B879FB4-1E51-49E5-A85B-CB8020BE8D72}"/>
                </a:ext>
              </a:extLst>
            </p:cNvPr>
            <p:cNvSpPr/>
            <p:nvPr/>
          </p:nvSpPr>
          <p:spPr>
            <a:xfrm>
              <a:off x="1278041" y="1022163"/>
              <a:ext cx="2709644" cy="32316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fr-FR" sz="800" dirty="0"/>
                <a:t>Etablissements</a:t>
              </a:r>
              <a:endParaRPr lang="fr-FR" sz="900" dirty="0"/>
            </a:p>
            <a:p>
              <a:pPr algn="ctr"/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Lists</a:t>
              </a:r>
              <a:r>
                <a:rPr lang="fr-FR" sz="7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</a:t>
              </a:r>
              <a:r>
                <a:rPr lang="fr-FR" sz="700" dirty="0" err="1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liEtablissements</a:t>
              </a:r>
              <a:endParaRPr lang="fr-FR" sz="700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0CC8851-DC52-4A78-B1F6-9B62D7C80433}"/>
                </a:ext>
              </a:extLst>
            </p:cNvPr>
            <p:cNvSpPr/>
            <p:nvPr/>
          </p:nvSpPr>
          <p:spPr>
            <a:xfrm>
              <a:off x="1278041" y="1345328"/>
              <a:ext cx="2709644" cy="32316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r>
                <a:rPr lang="fr-FR" sz="800" dirty="0">
                  <a:solidFill>
                    <a:schemeClr val="tx1"/>
                  </a:solidFill>
                </a:rPr>
                <a:t>Nom établissement </a:t>
              </a:r>
              <a:r>
                <a:rPr lang="fr-FR" sz="800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fr-FR" sz="7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scNomEtablissement</a:t>
              </a:r>
              <a:r>
                <a:rPr lang="fr-FR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[T]</a:t>
              </a:r>
            </a:p>
          </p:txBody>
        </p:sp>
      </p:grpSp>
      <p:cxnSp>
        <p:nvCxnSpPr>
          <p:cNvPr id="11" name="Connecteur : en angle 10">
            <a:extLst>
              <a:ext uri="{FF2B5EF4-FFF2-40B4-BE49-F238E27FC236}">
                <a16:creationId xmlns:a16="http://schemas.microsoft.com/office/drawing/2014/main" id="{9D9D00FE-D0A9-46AC-A081-0C81B31D3C72}"/>
              </a:ext>
            </a:extLst>
          </p:cNvPr>
          <p:cNvCxnSpPr>
            <a:cxnSpLocks/>
            <a:stCxn id="8" idx="1"/>
            <a:endCxn id="67" idx="1"/>
          </p:cNvCxnSpPr>
          <p:nvPr/>
        </p:nvCxnSpPr>
        <p:spPr>
          <a:xfrm rot="10800000">
            <a:off x="5765247" y="839743"/>
            <a:ext cx="12700" cy="2264069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4349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Grand écran</PresentationFormat>
  <Paragraphs>106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 GALLIS</dc:creator>
  <cp:lastModifiedBy>Emmanuel GALLIS</cp:lastModifiedBy>
  <cp:revision>6</cp:revision>
  <dcterms:created xsi:type="dcterms:W3CDTF">2021-06-16T07:54:06Z</dcterms:created>
  <dcterms:modified xsi:type="dcterms:W3CDTF">2021-06-18T08:22:41Z</dcterms:modified>
</cp:coreProperties>
</file>